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F5D3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goña COMBU" userId="e88940f70d2df010" providerId="LiveId" clId="{D88703C5-C584-4E60-A4B2-A0AB67FCE307}"/>
    <pc:docChg chg="undo custSel addSld delSld modSld">
      <pc:chgData name="Begoña COMBU" userId="e88940f70d2df010" providerId="LiveId" clId="{D88703C5-C584-4E60-A4B2-A0AB67FCE307}" dt="2026-03-03T16:59:55.465" v="101" actId="403"/>
      <pc:docMkLst>
        <pc:docMk/>
      </pc:docMkLst>
      <pc:sldChg chg="addSp delSp modSp mod modClrScheme chgLayout">
        <pc:chgData name="Begoña COMBU" userId="e88940f70d2df010" providerId="LiveId" clId="{D88703C5-C584-4E60-A4B2-A0AB67FCE307}" dt="2026-03-03T16:59:55.465" v="101" actId="403"/>
        <pc:sldMkLst>
          <pc:docMk/>
          <pc:sldMk cId="480910231" sldId="256"/>
        </pc:sldMkLst>
        <pc:spChg chg="add del mod ord">
          <ac:chgData name="Begoña COMBU" userId="e88940f70d2df010" providerId="LiveId" clId="{D88703C5-C584-4E60-A4B2-A0AB67FCE307}" dt="2026-03-03T16:47:31.374" v="5" actId="700"/>
          <ac:spMkLst>
            <pc:docMk/>
            <pc:sldMk cId="480910231" sldId="256"/>
            <ac:spMk id="2" creationId="{783E9F4A-4529-7F33-42CE-B1B6211D3DA9}"/>
          </ac:spMkLst>
        </pc:spChg>
        <pc:spChg chg="add del mod ord">
          <ac:chgData name="Begoña COMBU" userId="e88940f70d2df010" providerId="LiveId" clId="{D88703C5-C584-4E60-A4B2-A0AB67FCE307}" dt="2026-03-03T16:47:31.374" v="5" actId="700"/>
          <ac:spMkLst>
            <pc:docMk/>
            <pc:sldMk cId="480910231" sldId="256"/>
            <ac:spMk id="3" creationId="{EEFC54AE-BFD0-98CA-D6FD-5C84BFC88442}"/>
          </ac:spMkLst>
        </pc:spChg>
        <pc:spChg chg="mod">
          <ac:chgData name="Begoña COMBU" userId="e88940f70d2df010" providerId="LiveId" clId="{D88703C5-C584-4E60-A4B2-A0AB67FCE307}" dt="2026-03-03T16:59:55.465" v="101" actId="403"/>
          <ac:spMkLst>
            <pc:docMk/>
            <pc:sldMk cId="480910231" sldId="256"/>
            <ac:spMk id="5" creationId="{00000000-0000-0000-0000-000000000000}"/>
          </ac:spMkLst>
        </pc:spChg>
        <pc:picChg chg="mod">
          <ac:chgData name="Begoña COMBU" userId="e88940f70d2df010" providerId="LiveId" clId="{D88703C5-C584-4E60-A4B2-A0AB67FCE307}" dt="2026-03-03T16:59:42.629" v="100" actId="1076"/>
          <ac:picMkLst>
            <pc:docMk/>
            <pc:sldMk cId="480910231" sldId="256"/>
            <ac:picMk id="4" creationId="{00000000-0000-0000-0000-000000000000}"/>
          </ac:picMkLst>
        </pc:picChg>
      </pc:sldChg>
      <pc:sldChg chg="new del">
        <pc:chgData name="Begoña COMBU" userId="e88940f70d2df010" providerId="LiveId" clId="{D88703C5-C584-4E60-A4B2-A0AB67FCE307}" dt="2026-03-03T16:48:30.949" v="6" actId="2696"/>
        <pc:sldMkLst>
          <pc:docMk/>
          <pc:sldMk cId="4167153166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99F5-CFE4-4362-A61D-FEE1D60D2F7D}" type="datetimeFigureOut">
              <a:rPr lang="es-ES" smtClean="0"/>
              <a:t>03/03/2026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9400-D61F-48FD-A275-DDCD55FA55F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6367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99F5-CFE4-4362-A61D-FEE1D60D2F7D}" type="datetimeFigureOut">
              <a:rPr lang="es-ES" smtClean="0"/>
              <a:t>03/03/2026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9400-D61F-48FD-A275-DDCD55FA55F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6555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99F5-CFE4-4362-A61D-FEE1D60D2F7D}" type="datetimeFigureOut">
              <a:rPr lang="es-ES" smtClean="0"/>
              <a:t>03/03/2026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9400-D61F-48FD-A275-DDCD55FA55F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2837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99F5-CFE4-4362-A61D-FEE1D60D2F7D}" type="datetimeFigureOut">
              <a:rPr lang="es-ES" smtClean="0"/>
              <a:t>03/03/2026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9400-D61F-48FD-A275-DDCD55FA55F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1567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99F5-CFE4-4362-A61D-FEE1D60D2F7D}" type="datetimeFigureOut">
              <a:rPr lang="es-ES" smtClean="0"/>
              <a:t>03/03/2026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9400-D61F-48FD-A275-DDCD55FA55F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8043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99F5-CFE4-4362-A61D-FEE1D60D2F7D}" type="datetimeFigureOut">
              <a:rPr lang="es-ES" smtClean="0"/>
              <a:t>03/03/2026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9400-D61F-48FD-A275-DDCD55FA55F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7404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99F5-CFE4-4362-A61D-FEE1D60D2F7D}" type="datetimeFigureOut">
              <a:rPr lang="es-ES" smtClean="0"/>
              <a:t>03/03/2026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9400-D61F-48FD-A275-DDCD55FA55F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5307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99F5-CFE4-4362-A61D-FEE1D60D2F7D}" type="datetimeFigureOut">
              <a:rPr lang="es-ES" smtClean="0"/>
              <a:t>03/03/2026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9400-D61F-48FD-A275-DDCD55FA55F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921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99F5-CFE4-4362-A61D-FEE1D60D2F7D}" type="datetimeFigureOut">
              <a:rPr lang="es-ES" smtClean="0"/>
              <a:t>03/03/2026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9400-D61F-48FD-A275-DDCD55FA55F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8792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99F5-CFE4-4362-A61D-FEE1D60D2F7D}" type="datetimeFigureOut">
              <a:rPr lang="es-ES" smtClean="0"/>
              <a:t>03/03/2026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9400-D61F-48FD-A275-DDCD55FA55F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7857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99F5-CFE4-4362-A61D-FEE1D60D2F7D}" type="datetimeFigureOut">
              <a:rPr lang="es-ES" smtClean="0"/>
              <a:t>03/03/2026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9400-D61F-48FD-A275-DDCD55FA55F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4692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199F5-CFE4-4362-A61D-FEE1D60D2F7D}" type="datetimeFigureOut">
              <a:rPr lang="es-ES" smtClean="0"/>
              <a:t>03/03/2026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D9400-D61F-48FD-A275-DDCD55FA55F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3610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5D3EC"/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0" t="19231" r="42286" b="26154"/>
          <a:stretch/>
        </p:blipFill>
        <p:spPr bwMode="auto">
          <a:xfrm>
            <a:off x="3226278" y="852184"/>
            <a:ext cx="6064370" cy="554678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CuadroTexto 4"/>
          <p:cNvSpPr txBox="1"/>
          <p:nvPr/>
        </p:nvSpPr>
        <p:spPr>
          <a:xfrm>
            <a:off x="1431985" y="270919"/>
            <a:ext cx="101187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        </a:t>
            </a:r>
            <a:r>
              <a:rPr lang="es-ES" sz="1200" dirty="0"/>
              <a:t>      </a:t>
            </a:r>
            <a:r>
              <a:rPr lang="es-ES" sz="2400" b="1" dirty="0">
                <a:solidFill>
                  <a:srgbClr val="660033"/>
                </a:solidFill>
                <a:latin typeface="Bradley Hand ITC" panose="03070402050302030203" pitchFamily="66" charset="0"/>
              </a:rPr>
              <a:t>4ª Jornadas Burgalesas de Medicina Estética en el Paciente Oncológico</a:t>
            </a:r>
            <a:endParaRPr lang="es-ES" sz="2000" b="1" dirty="0">
              <a:solidFill>
                <a:srgbClr val="660033"/>
              </a:solidFill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9102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11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Begoña COMBU</cp:lastModifiedBy>
  <cp:revision>2</cp:revision>
  <dcterms:created xsi:type="dcterms:W3CDTF">2026-03-03T10:50:20Z</dcterms:created>
  <dcterms:modified xsi:type="dcterms:W3CDTF">2026-03-03T17:00:02Z</dcterms:modified>
</cp:coreProperties>
</file>