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3" r:id="rId7"/>
    <p:sldId id="259" r:id="rId8"/>
    <p:sldId id="260" r:id="rId9"/>
    <p:sldId id="262" r:id="rId10"/>
    <p:sldId id="263" r:id="rId11"/>
    <p:sldId id="265" r:id="rId12"/>
    <p:sldId id="270" r:id="rId13"/>
    <p:sldId id="271" r:id="rId14"/>
    <p:sldId id="268" r:id="rId15"/>
    <p:sldId id="267" r:id="rId16"/>
    <p:sldId id="266" r:id="rId17"/>
    <p:sldId id="274" r:id="rId18"/>
    <p:sldId id="272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91F6E-95E2-083F-55EB-0B89E7B6CA10}" v="651" vWet="652" dt="2025-06-04T12:30:04.664"/>
    <p1510:client id="{7B64986F-F4EC-6F42-B628-78C7E3C8314F}" v="375" dt="2025-06-04T12:30:56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JOSE HIDALGO GARCIA" userId="S::fjhidalgo@ubu.es::9b0e43df-bc91-4d93-ae0e-da638e0a0fdd" providerId="AD" clId="Web-{68291F6E-95E2-083F-55EB-0B89E7B6CA10}"/>
    <pc:docChg chg="addSld modSld">
      <pc:chgData name="FRANCISCO JOSE HIDALGO GARCIA" userId="S::fjhidalgo@ubu.es::9b0e43df-bc91-4d93-ae0e-da638e0a0fdd" providerId="AD" clId="Web-{68291F6E-95E2-083F-55EB-0B89E7B6CA10}" dt="2025-06-04T12:30:04.430" v="345" actId="20577"/>
      <pc:docMkLst>
        <pc:docMk/>
      </pc:docMkLst>
      <pc:sldChg chg="modSp">
        <pc:chgData name="FRANCISCO JOSE HIDALGO GARCIA" userId="S::fjhidalgo@ubu.es::9b0e43df-bc91-4d93-ae0e-da638e0a0fdd" providerId="AD" clId="Web-{68291F6E-95E2-083F-55EB-0B89E7B6CA10}" dt="2025-06-04T12:20:10.125" v="301" actId="20577"/>
        <pc:sldMkLst>
          <pc:docMk/>
          <pc:sldMk cId="171020955" sldId="258"/>
        </pc:sldMkLst>
        <pc:spChg chg="mod">
          <ac:chgData name="FRANCISCO JOSE HIDALGO GARCIA" userId="S::fjhidalgo@ubu.es::9b0e43df-bc91-4d93-ae0e-da638e0a0fdd" providerId="AD" clId="Web-{68291F6E-95E2-083F-55EB-0B89E7B6CA10}" dt="2025-06-04T12:10:42.385" v="98" actId="20577"/>
          <ac:spMkLst>
            <pc:docMk/>
            <pc:sldMk cId="171020955" sldId="258"/>
            <ac:spMk id="5" creationId="{68595A8C-A0DA-4CC5-844E-2C40DEE33493}"/>
          </ac:spMkLst>
        </pc:spChg>
        <pc:spChg chg="mod">
          <ac:chgData name="FRANCISCO JOSE HIDALGO GARCIA" userId="S::fjhidalgo@ubu.es::9b0e43df-bc91-4d93-ae0e-da638e0a0fdd" providerId="AD" clId="Web-{68291F6E-95E2-083F-55EB-0B89E7B6CA10}" dt="2025-06-04T12:20:10.125" v="301" actId="20577"/>
          <ac:spMkLst>
            <pc:docMk/>
            <pc:sldMk cId="171020955" sldId="258"/>
            <ac:spMk id="10" creationId="{006CD92B-12E2-46E7-816A-2ED1FB88A749}"/>
          </ac:spMkLst>
        </pc:spChg>
      </pc:sldChg>
      <pc:sldChg chg="modSp">
        <pc:chgData name="FRANCISCO JOSE HIDALGO GARCIA" userId="S::fjhidalgo@ubu.es::9b0e43df-bc91-4d93-ae0e-da638e0a0fdd" providerId="AD" clId="Web-{68291F6E-95E2-083F-55EB-0B89E7B6CA10}" dt="2025-06-04T12:03:55.343" v="35" actId="20577"/>
        <pc:sldMkLst>
          <pc:docMk/>
          <pc:sldMk cId="3146859039" sldId="260"/>
        </pc:sldMkLst>
        <pc:spChg chg="mod">
          <ac:chgData name="FRANCISCO JOSE HIDALGO GARCIA" userId="S::fjhidalgo@ubu.es::9b0e43df-bc91-4d93-ae0e-da638e0a0fdd" providerId="AD" clId="Web-{68291F6E-95E2-083F-55EB-0B89E7B6CA10}" dt="2025-06-04T12:03:55.343" v="35" actId="20577"/>
          <ac:spMkLst>
            <pc:docMk/>
            <pc:sldMk cId="3146859039" sldId="260"/>
            <ac:spMk id="6" creationId="{A81AAF3B-FBA6-4104-884F-E402232121B4}"/>
          </ac:spMkLst>
        </pc:spChg>
      </pc:sldChg>
      <pc:sldChg chg="modSp">
        <pc:chgData name="FRANCISCO JOSE HIDALGO GARCIA" userId="S::fjhidalgo@ubu.es::9b0e43df-bc91-4d93-ae0e-da638e0a0fdd" providerId="AD" clId="Web-{68291F6E-95E2-083F-55EB-0B89E7B6CA10}" dt="2025-06-04T12:04:57.144" v="68" actId="20577"/>
        <pc:sldMkLst>
          <pc:docMk/>
          <pc:sldMk cId="3590488398" sldId="262"/>
        </pc:sldMkLst>
        <pc:spChg chg="mod">
          <ac:chgData name="FRANCISCO JOSE HIDALGO GARCIA" userId="S::fjhidalgo@ubu.es::9b0e43df-bc91-4d93-ae0e-da638e0a0fdd" providerId="AD" clId="Web-{68291F6E-95E2-083F-55EB-0B89E7B6CA10}" dt="2025-06-04T12:04:57.144" v="68" actId="20577"/>
          <ac:spMkLst>
            <pc:docMk/>
            <pc:sldMk cId="3590488398" sldId="262"/>
            <ac:spMk id="10" creationId="{006CD92B-12E2-46E7-816A-2ED1FB88A749}"/>
          </ac:spMkLst>
        </pc:spChg>
      </pc:sldChg>
      <pc:sldChg chg="modSp">
        <pc:chgData name="FRANCISCO JOSE HIDALGO GARCIA" userId="S::fjhidalgo@ubu.es::9b0e43df-bc91-4d93-ae0e-da638e0a0fdd" providerId="AD" clId="Web-{68291F6E-95E2-083F-55EB-0B89E7B6CA10}" dt="2025-06-04T12:05:10.035" v="72" actId="20577"/>
        <pc:sldMkLst>
          <pc:docMk/>
          <pc:sldMk cId="2799051653" sldId="263"/>
        </pc:sldMkLst>
        <pc:spChg chg="mod">
          <ac:chgData name="FRANCISCO JOSE HIDALGO GARCIA" userId="S::fjhidalgo@ubu.es::9b0e43df-bc91-4d93-ae0e-da638e0a0fdd" providerId="AD" clId="Web-{68291F6E-95E2-083F-55EB-0B89E7B6CA10}" dt="2025-06-04T12:05:10.035" v="72" actId="20577"/>
          <ac:spMkLst>
            <pc:docMk/>
            <pc:sldMk cId="2799051653" sldId="263"/>
            <ac:spMk id="10" creationId="{006CD92B-12E2-46E7-816A-2ED1FB88A749}"/>
          </ac:spMkLst>
        </pc:spChg>
      </pc:sldChg>
      <pc:sldChg chg="modSp">
        <pc:chgData name="FRANCISCO JOSE HIDALGO GARCIA" userId="S::fjhidalgo@ubu.es::9b0e43df-bc91-4d93-ae0e-da638e0a0fdd" providerId="AD" clId="Web-{68291F6E-95E2-083F-55EB-0B89E7B6CA10}" dt="2025-06-04T12:05:26.568" v="75" actId="20577"/>
        <pc:sldMkLst>
          <pc:docMk/>
          <pc:sldMk cId="630442659" sldId="265"/>
        </pc:sldMkLst>
        <pc:spChg chg="mod">
          <ac:chgData name="FRANCISCO JOSE HIDALGO GARCIA" userId="S::fjhidalgo@ubu.es::9b0e43df-bc91-4d93-ae0e-da638e0a0fdd" providerId="AD" clId="Web-{68291F6E-95E2-083F-55EB-0B89E7B6CA10}" dt="2025-06-04T12:05:26.568" v="75" actId="20577"/>
          <ac:spMkLst>
            <pc:docMk/>
            <pc:sldMk cId="630442659" sldId="265"/>
            <ac:spMk id="10" creationId="{006CD92B-12E2-46E7-816A-2ED1FB88A749}"/>
          </ac:spMkLst>
        </pc:spChg>
      </pc:sldChg>
      <pc:sldChg chg="modSp">
        <pc:chgData name="FRANCISCO JOSE HIDALGO GARCIA" userId="S::fjhidalgo@ubu.es::9b0e43df-bc91-4d93-ae0e-da638e0a0fdd" providerId="AD" clId="Web-{68291F6E-95E2-083F-55EB-0B89E7B6CA10}" dt="2025-06-04T12:30:04.430" v="345" actId="20577"/>
        <pc:sldMkLst>
          <pc:docMk/>
          <pc:sldMk cId="3191948361" sldId="266"/>
        </pc:sldMkLst>
        <pc:spChg chg="mod">
          <ac:chgData name="FRANCISCO JOSE HIDALGO GARCIA" userId="S::fjhidalgo@ubu.es::9b0e43df-bc91-4d93-ae0e-da638e0a0fdd" providerId="AD" clId="Web-{68291F6E-95E2-083F-55EB-0B89E7B6CA10}" dt="2025-06-04T12:30:04.430" v="345" actId="20577"/>
          <ac:spMkLst>
            <pc:docMk/>
            <pc:sldMk cId="3191948361" sldId="266"/>
            <ac:spMk id="10" creationId="{006CD92B-12E2-46E7-816A-2ED1FB88A749}"/>
          </ac:spMkLst>
        </pc:spChg>
      </pc:sldChg>
      <pc:sldChg chg="add replId">
        <pc:chgData name="FRANCISCO JOSE HIDALGO GARCIA" userId="S::fjhidalgo@ubu.es::9b0e43df-bc91-4d93-ae0e-da638e0a0fdd" providerId="AD" clId="Web-{68291F6E-95E2-083F-55EB-0B89E7B6CA10}" dt="2025-06-04T12:10:09.524" v="76"/>
        <pc:sldMkLst>
          <pc:docMk/>
          <pc:sldMk cId="3650153049" sldId="273"/>
        </pc:sldMkLst>
      </pc:sldChg>
      <pc:sldChg chg="modSp">
        <pc:chgData name="FRANCISCO JOSE HIDALGO GARCIA" userId="S::fjhidalgo@ubu.es::9b0e43df-bc91-4d93-ae0e-da638e0a0fdd" providerId="AD" clId="Web-{68291F6E-95E2-083F-55EB-0B89E7B6CA10}" dt="2025-06-04T12:27:36.717" v="303" actId="20577"/>
        <pc:sldMkLst>
          <pc:docMk/>
          <pc:sldMk cId="3183851245" sldId="274"/>
        </pc:sldMkLst>
        <pc:spChg chg="mod">
          <ac:chgData name="FRANCISCO JOSE HIDALGO GARCIA" userId="S::fjhidalgo@ubu.es::9b0e43df-bc91-4d93-ae0e-da638e0a0fdd" providerId="AD" clId="Web-{68291F6E-95E2-083F-55EB-0B89E7B6CA10}" dt="2025-06-04T12:27:36.717" v="303" actId="20577"/>
          <ac:spMkLst>
            <pc:docMk/>
            <pc:sldMk cId="3183851245" sldId="274"/>
            <ac:spMk id="10" creationId="{15596F89-D514-19FB-90AE-9B7A52DD101E}"/>
          </ac:spMkLst>
        </pc:spChg>
      </pc:sldChg>
    </pc:docChg>
  </pc:docChgLst>
  <pc:docChgLst>
    <pc:chgData name="FRANCISCO JOSE HIDALGO GARCIA" userId="9b0e43df-bc91-4d93-ae0e-da638e0a0fdd" providerId="ADAL" clId="{E0727121-CBC2-4C97-8B83-C52B4A8325E1}"/>
    <pc:docChg chg="undo custSel addSld delSld modSld sldOrd">
      <pc:chgData name="FRANCISCO JOSE HIDALGO GARCIA" userId="9b0e43df-bc91-4d93-ae0e-da638e0a0fdd" providerId="ADAL" clId="{E0727121-CBC2-4C97-8B83-C52B4A8325E1}" dt="2025-06-04T07:20:52.808" v="2891" actId="1036"/>
      <pc:docMkLst>
        <pc:docMk/>
      </pc:docMkLst>
      <pc:sldChg chg="modSp mod">
        <pc:chgData name="FRANCISCO JOSE HIDALGO GARCIA" userId="9b0e43df-bc91-4d93-ae0e-da638e0a0fdd" providerId="ADAL" clId="{E0727121-CBC2-4C97-8B83-C52B4A8325E1}" dt="2025-06-03T10:02:34.965" v="6" actId="14100"/>
        <pc:sldMkLst>
          <pc:docMk/>
          <pc:sldMk cId="216735274" sldId="256"/>
        </pc:sldMkLst>
        <pc:spChg chg="mod">
          <ac:chgData name="FRANCISCO JOSE HIDALGO GARCIA" userId="9b0e43df-bc91-4d93-ae0e-da638e0a0fdd" providerId="ADAL" clId="{E0727121-CBC2-4C97-8B83-C52B4A8325E1}" dt="2025-06-03T10:02:24.273" v="3" actId="207"/>
          <ac:spMkLst>
            <pc:docMk/>
            <pc:sldMk cId="216735274" sldId="256"/>
            <ac:spMk id="4" creationId="{2C36F7A5-EDDE-4689-8A27-BA6F86A6D0D0}"/>
          </ac:spMkLst>
        </pc:spChg>
        <pc:spChg chg="mod">
          <ac:chgData name="FRANCISCO JOSE HIDALGO GARCIA" userId="9b0e43df-bc91-4d93-ae0e-da638e0a0fdd" providerId="ADAL" clId="{E0727121-CBC2-4C97-8B83-C52B4A8325E1}" dt="2025-06-03T10:02:34.965" v="6" actId="14100"/>
          <ac:spMkLst>
            <pc:docMk/>
            <pc:sldMk cId="216735274" sldId="256"/>
            <ac:spMk id="5" creationId="{68595A8C-A0DA-4CC5-844E-2C40DEE33493}"/>
          </ac:spMkLst>
        </pc:spChg>
      </pc:sldChg>
      <pc:sldChg chg="modSp mod">
        <pc:chgData name="FRANCISCO JOSE HIDALGO GARCIA" userId="9b0e43df-bc91-4d93-ae0e-da638e0a0fdd" providerId="ADAL" clId="{E0727121-CBC2-4C97-8B83-C52B4A8325E1}" dt="2025-06-04T07:15:10.954" v="2660" actId="20577"/>
        <pc:sldMkLst>
          <pc:docMk/>
          <pc:sldMk cId="171020955" sldId="258"/>
        </pc:sldMkLst>
        <pc:spChg chg="mod">
          <ac:chgData name="FRANCISCO JOSE HIDALGO GARCIA" userId="9b0e43df-bc91-4d93-ae0e-da638e0a0fdd" providerId="ADAL" clId="{E0727121-CBC2-4C97-8B83-C52B4A8325E1}" dt="2025-06-03T10:02:53.011" v="7" actId="207"/>
          <ac:spMkLst>
            <pc:docMk/>
            <pc:sldMk cId="171020955" sldId="258"/>
            <ac:spMk id="4" creationId="{2C36F7A5-EDDE-4689-8A27-BA6F86A6D0D0}"/>
          </ac:spMkLst>
        </pc:spChg>
        <pc:spChg chg="mod">
          <ac:chgData name="FRANCISCO JOSE HIDALGO GARCIA" userId="9b0e43df-bc91-4d93-ae0e-da638e0a0fdd" providerId="ADAL" clId="{E0727121-CBC2-4C97-8B83-C52B4A8325E1}" dt="2025-06-03T11:16:14.342" v="902" actId="207"/>
          <ac:spMkLst>
            <pc:docMk/>
            <pc:sldMk cId="171020955" sldId="258"/>
            <ac:spMk id="5" creationId="{68595A8C-A0DA-4CC5-844E-2C40DEE33493}"/>
          </ac:spMkLst>
        </pc:spChg>
        <pc:spChg chg="mod">
          <ac:chgData name="FRANCISCO JOSE HIDALGO GARCIA" userId="9b0e43df-bc91-4d93-ae0e-da638e0a0fdd" providerId="ADAL" clId="{E0727121-CBC2-4C97-8B83-C52B4A8325E1}" dt="2025-06-04T07:15:10.954" v="2660" actId="20577"/>
          <ac:spMkLst>
            <pc:docMk/>
            <pc:sldMk cId="171020955" sldId="258"/>
            <ac:spMk id="10" creationId="{006CD92B-12E2-46E7-816A-2ED1FB88A749}"/>
          </ac:spMkLst>
        </pc:spChg>
      </pc:sldChg>
      <pc:sldChg chg="delSp modSp add mod">
        <pc:chgData name="FRANCISCO JOSE HIDALGO GARCIA" userId="9b0e43df-bc91-4d93-ae0e-da638e0a0fdd" providerId="ADAL" clId="{E0727121-CBC2-4C97-8B83-C52B4A8325E1}" dt="2025-06-03T11:16:29.828" v="903" actId="478"/>
        <pc:sldMkLst>
          <pc:docMk/>
          <pc:sldMk cId="1644266259" sldId="259"/>
        </pc:sldMkLst>
        <pc:spChg chg="del">
          <ac:chgData name="FRANCISCO JOSE HIDALGO GARCIA" userId="9b0e43df-bc91-4d93-ae0e-da638e0a0fdd" providerId="ADAL" clId="{E0727121-CBC2-4C97-8B83-C52B4A8325E1}" dt="2025-06-03T11:16:29.828" v="903" actId="478"/>
          <ac:spMkLst>
            <pc:docMk/>
            <pc:sldMk cId="1644266259" sldId="259"/>
            <ac:spMk id="5" creationId="{68595A8C-A0DA-4CC5-844E-2C40DEE33493}"/>
          </ac:spMkLst>
        </pc:spChg>
        <pc:spChg chg="mod">
          <ac:chgData name="FRANCISCO JOSE HIDALGO GARCIA" userId="9b0e43df-bc91-4d93-ae0e-da638e0a0fdd" providerId="ADAL" clId="{E0727121-CBC2-4C97-8B83-C52B4A8325E1}" dt="2025-06-03T10:11:12.180" v="482" actId="20577"/>
          <ac:spMkLst>
            <pc:docMk/>
            <pc:sldMk cId="1644266259" sldId="259"/>
            <ac:spMk id="10" creationId="{006CD92B-12E2-46E7-816A-2ED1FB88A749}"/>
          </ac:spMkLst>
        </pc:spChg>
      </pc:sldChg>
      <pc:sldChg chg="addSp modSp add mod ord">
        <pc:chgData name="FRANCISCO JOSE HIDALGO GARCIA" userId="9b0e43df-bc91-4d93-ae0e-da638e0a0fdd" providerId="ADAL" clId="{E0727121-CBC2-4C97-8B83-C52B4A8325E1}" dt="2025-06-04T06:43:16.072" v="2585" actId="1076"/>
        <pc:sldMkLst>
          <pc:docMk/>
          <pc:sldMk cId="3146859039" sldId="260"/>
        </pc:sldMkLst>
        <pc:spChg chg="mod">
          <ac:chgData name="FRANCISCO JOSE HIDALGO GARCIA" userId="9b0e43df-bc91-4d93-ae0e-da638e0a0fdd" providerId="ADAL" clId="{E0727121-CBC2-4C97-8B83-C52B4A8325E1}" dt="2025-06-03T11:41:23.227" v="1080" actId="1076"/>
          <ac:spMkLst>
            <pc:docMk/>
            <pc:sldMk cId="3146859039" sldId="260"/>
            <ac:spMk id="5" creationId="{68595A8C-A0DA-4CC5-844E-2C40DEE33493}"/>
          </ac:spMkLst>
        </pc:spChg>
        <pc:spChg chg="add mod">
          <ac:chgData name="FRANCISCO JOSE HIDALGO GARCIA" userId="9b0e43df-bc91-4d93-ae0e-da638e0a0fdd" providerId="ADAL" clId="{E0727121-CBC2-4C97-8B83-C52B4A8325E1}" dt="2025-06-04T06:43:16.072" v="2585" actId="1076"/>
          <ac:spMkLst>
            <pc:docMk/>
            <pc:sldMk cId="3146859039" sldId="260"/>
            <ac:spMk id="6" creationId="{A81AAF3B-FBA6-4104-884F-E402232121B4}"/>
          </ac:spMkLst>
        </pc:spChg>
        <pc:spChg chg="mod">
          <ac:chgData name="FRANCISCO JOSE HIDALGO GARCIA" userId="9b0e43df-bc91-4d93-ae0e-da638e0a0fdd" providerId="ADAL" clId="{E0727121-CBC2-4C97-8B83-C52B4A8325E1}" dt="2025-06-04T06:41:24.863" v="2567" actId="20577"/>
          <ac:spMkLst>
            <pc:docMk/>
            <pc:sldMk cId="3146859039" sldId="260"/>
            <ac:spMk id="10" creationId="{006CD92B-12E2-46E7-816A-2ED1FB88A749}"/>
          </ac:spMkLst>
        </pc:spChg>
      </pc:sldChg>
      <pc:sldChg chg="delSp modSp add del mod">
        <pc:chgData name="FRANCISCO JOSE HIDALGO GARCIA" userId="9b0e43df-bc91-4d93-ae0e-da638e0a0fdd" providerId="ADAL" clId="{E0727121-CBC2-4C97-8B83-C52B4A8325E1}" dt="2025-06-04T06:43:27.179" v="2586" actId="2696"/>
        <pc:sldMkLst>
          <pc:docMk/>
          <pc:sldMk cId="1180406716" sldId="261"/>
        </pc:sldMkLst>
        <pc:spChg chg="del">
          <ac:chgData name="FRANCISCO JOSE HIDALGO GARCIA" userId="9b0e43df-bc91-4d93-ae0e-da638e0a0fdd" providerId="ADAL" clId="{E0727121-CBC2-4C97-8B83-C52B4A8325E1}" dt="2025-06-03T11:15:11.225" v="862" actId="478"/>
          <ac:spMkLst>
            <pc:docMk/>
            <pc:sldMk cId="1180406716" sldId="261"/>
            <ac:spMk id="5" creationId="{68595A8C-A0DA-4CC5-844E-2C40DEE33493}"/>
          </ac:spMkLst>
        </pc:spChg>
        <pc:spChg chg="mod">
          <ac:chgData name="FRANCISCO JOSE HIDALGO GARCIA" userId="9b0e43df-bc91-4d93-ae0e-da638e0a0fdd" providerId="ADAL" clId="{E0727121-CBC2-4C97-8B83-C52B4A8325E1}" dt="2025-06-04T06:42:46.636" v="2582" actId="20577"/>
          <ac:spMkLst>
            <pc:docMk/>
            <pc:sldMk cId="1180406716" sldId="261"/>
            <ac:spMk id="10" creationId="{006CD92B-12E2-46E7-816A-2ED1FB88A749}"/>
          </ac:spMkLst>
        </pc:spChg>
      </pc:sldChg>
      <pc:sldChg chg="modSp add mod">
        <pc:chgData name="FRANCISCO JOSE HIDALGO GARCIA" userId="9b0e43df-bc91-4d93-ae0e-da638e0a0fdd" providerId="ADAL" clId="{E0727121-CBC2-4C97-8B83-C52B4A8325E1}" dt="2025-06-04T06:43:34.861" v="2587" actId="20577"/>
        <pc:sldMkLst>
          <pc:docMk/>
          <pc:sldMk cId="3590488398" sldId="262"/>
        </pc:sldMkLst>
        <pc:spChg chg="mod">
          <ac:chgData name="FRANCISCO JOSE HIDALGO GARCIA" userId="9b0e43df-bc91-4d93-ae0e-da638e0a0fdd" providerId="ADAL" clId="{E0727121-CBC2-4C97-8B83-C52B4A8325E1}" dt="2025-06-04T06:43:34.861" v="2587" actId="20577"/>
          <ac:spMkLst>
            <pc:docMk/>
            <pc:sldMk cId="3590488398" sldId="262"/>
            <ac:spMk id="10" creationId="{006CD92B-12E2-46E7-816A-2ED1FB88A749}"/>
          </ac:spMkLst>
        </pc:spChg>
      </pc:sldChg>
      <pc:sldChg chg="modSp add mod">
        <pc:chgData name="FRANCISCO JOSE HIDALGO GARCIA" userId="9b0e43df-bc91-4d93-ae0e-da638e0a0fdd" providerId="ADAL" clId="{E0727121-CBC2-4C97-8B83-C52B4A8325E1}" dt="2025-06-04T06:43:56.731" v="2588" actId="6549"/>
        <pc:sldMkLst>
          <pc:docMk/>
          <pc:sldMk cId="2799051653" sldId="263"/>
        </pc:sldMkLst>
        <pc:spChg chg="mod">
          <ac:chgData name="FRANCISCO JOSE HIDALGO GARCIA" userId="9b0e43df-bc91-4d93-ae0e-da638e0a0fdd" providerId="ADAL" clId="{E0727121-CBC2-4C97-8B83-C52B4A8325E1}" dt="2025-06-04T06:43:56.731" v="2588" actId="6549"/>
          <ac:spMkLst>
            <pc:docMk/>
            <pc:sldMk cId="2799051653" sldId="263"/>
            <ac:spMk id="10" creationId="{006CD92B-12E2-46E7-816A-2ED1FB88A749}"/>
          </ac:spMkLst>
        </pc:spChg>
      </pc:sldChg>
      <pc:sldChg chg="delSp modSp add del mod">
        <pc:chgData name="FRANCISCO JOSE HIDALGO GARCIA" userId="9b0e43df-bc91-4d93-ae0e-da638e0a0fdd" providerId="ADAL" clId="{E0727121-CBC2-4C97-8B83-C52B4A8325E1}" dt="2025-06-04T06:42:23.105" v="2581" actId="2696"/>
        <pc:sldMkLst>
          <pc:docMk/>
          <pc:sldMk cId="2334456974" sldId="264"/>
        </pc:sldMkLst>
        <pc:spChg chg="del">
          <ac:chgData name="FRANCISCO JOSE HIDALGO GARCIA" userId="9b0e43df-bc91-4d93-ae0e-da638e0a0fdd" providerId="ADAL" clId="{E0727121-CBC2-4C97-8B83-C52B4A8325E1}" dt="2025-06-03T11:53:43.872" v="1150" actId="478"/>
          <ac:spMkLst>
            <pc:docMk/>
            <pc:sldMk cId="2334456974" sldId="264"/>
            <ac:spMk id="5" creationId="{68595A8C-A0DA-4CC5-844E-2C40DEE33493}"/>
          </ac:spMkLst>
        </pc:spChg>
        <pc:spChg chg="mod">
          <ac:chgData name="FRANCISCO JOSE HIDALGO GARCIA" userId="9b0e43df-bc91-4d93-ae0e-da638e0a0fdd" providerId="ADAL" clId="{E0727121-CBC2-4C97-8B83-C52B4A8325E1}" dt="2025-06-03T11:59:53.086" v="1224" actId="1076"/>
          <ac:spMkLst>
            <pc:docMk/>
            <pc:sldMk cId="2334456974" sldId="264"/>
            <ac:spMk id="10" creationId="{006CD92B-12E2-46E7-816A-2ED1FB88A749}"/>
          </ac:spMkLst>
        </pc:spChg>
      </pc:sldChg>
      <pc:sldChg chg="modSp add mod">
        <pc:chgData name="FRANCISCO JOSE HIDALGO GARCIA" userId="9b0e43df-bc91-4d93-ae0e-da638e0a0fdd" providerId="ADAL" clId="{E0727121-CBC2-4C97-8B83-C52B4A8325E1}" dt="2025-06-04T06:45:57.478" v="2590" actId="20577"/>
        <pc:sldMkLst>
          <pc:docMk/>
          <pc:sldMk cId="630442659" sldId="265"/>
        </pc:sldMkLst>
        <pc:spChg chg="mod">
          <ac:chgData name="FRANCISCO JOSE HIDALGO GARCIA" userId="9b0e43df-bc91-4d93-ae0e-da638e0a0fdd" providerId="ADAL" clId="{E0727121-CBC2-4C97-8B83-C52B4A8325E1}" dt="2025-06-04T06:45:57.478" v="2590" actId="20577"/>
          <ac:spMkLst>
            <pc:docMk/>
            <pc:sldMk cId="630442659" sldId="265"/>
            <ac:spMk id="10" creationId="{006CD92B-12E2-46E7-816A-2ED1FB88A749}"/>
          </ac:spMkLst>
        </pc:spChg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826105082" sldId="265"/>
        </pc:sldMkLst>
      </pc:sldChg>
      <pc:sldChg chg="modSp add mod">
        <pc:chgData name="FRANCISCO JOSE HIDALGO GARCIA" userId="9b0e43df-bc91-4d93-ae0e-da638e0a0fdd" providerId="ADAL" clId="{E0727121-CBC2-4C97-8B83-C52B4A8325E1}" dt="2025-06-03T12:33:11.201" v="2062" actId="20577"/>
        <pc:sldMkLst>
          <pc:docMk/>
          <pc:sldMk cId="3191948361" sldId="266"/>
        </pc:sldMkLst>
        <pc:spChg chg="mod">
          <ac:chgData name="FRANCISCO JOSE HIDALGO GARCIA" userId="9b0e43df-bc91-4d93-ae0e-da638e0a0fdd" providerId="ADAL" clId="{E0727121-CBC2-4C97-8B83-C52B4A8325E1}" dt="2025-06-03T12:33:11.201" v="2062" actId="20577"/>
          <ac:spMkLst>
            <pc:docMk/>
            <pc:sldMk cId="3191948361" sldId="266"/>
            <ac:spMk id="10" creationId="{006CD92B-12E2-46E7-816A-2ED1FB88A749}"/>
          </ac:spMkLst>
        </pc:spChg>
      </pc:sldChg>
      <pc:sldChg chg="modSp add mod ord">
        <pc:chgData name="FRANCISCO JOSE HIDALGO GARCIA" userId="9b0e43df-bc91-4d93-ae0e-da638e0a0fdd" providerId="ADAL" clId="{E0727121-CBC2-4C97-8B83-C52B4A8325E1}" dt="2025-06-04T07:20:52.808" v="2891" actId="1036"/>
        <pc:sldMkLst>
          <pc:docMk/>
          <pc:sldMk cId="1810963851" sldId="267"/>
        </pc:sldMkLst>
        <pc:spChg chg="mod">
          <ac:chgData name="FRANCISCO JOSE HIDALGO GARCIA" userId="9b0e43df-bc91-4d93-ae0e-da638e0a0fdd" providerId="ADAL" clId="{E0727121-CBC2-4C97-8B83-C52B4A8325E1}" dt="2025-06-04T07:20:52.808" v="2891" actId="1036"/>
          <ac:spMkLst>
            <pc:docMk/>
            <pc:sldMk cId="1810963851" sldId="267"/>
            <ac:spMk id="10" creationId="{006CD92B-12E2-46E7-816A-2ED1FB88A749}"/>
          </ac:spMkLst>
        </pc:spChg>
      </pc:sldChg>
      <pc:sldChg chg="add ord">
        <pc:chgData name="FRANCISCO JOSE HIDALGO GARCIA" userId="9b0e43df-bc91-4d93-ae0e-da638e0a0fdd" providerId="ADAL" clId="{E0727121-CBC2-4C97-8B83-C52B4A8325E1}" dt="2025-06-04T07:16:02.140" v="2662"/>
        <pc:sldMkLst>
          <pc:docMk/>
          <pc:sldMk cId="4122560882" sldId="268"/>
        </pc:sldMkLst>
      </pc:sldChg>
      <pc:sldChg chg="modSp add mod">
        <pc:chgData name="FRANCISCO JOSE HIDALGO GARCIA" userId="9b0e43df-bc91-4d93-ae0e-da638e0a0fdd" providerId="ADAL" clId="{E0727121-CBC2-4C97-8B83-C52B4A8325E1}" dt="2025-06-03T12:37:43.305" v="2297" actId="207"/>
        <pc:sldMkLst>
          <pc:docMk/>
          <pc:sldMk cId="1327946174" sldId="269"/>
        </pc:sldMkLst>
        <pc:spChg chg="mod">
          <ac:chgData name="FRANCISCO JOSE HIDALGO GARCIA" userId="9b0e43df-bc91-4d93-ae0e-da638e0a0fdd" providerId="ADAL" clId="{E0727121-CBC2-4C97-8B83-C52B4A8325E1}" dt="2025-06-03T12:37:43.305" v="2297" actId="207"/>
          <ac:spMkLst>
            <pc:docMk/>
            <pc:sldMk cId="1327946174" sldId="269"/>
            <ac:spMk id="10" creationId="{006CD92B-12E2-46E7-816A-2ED1FB88A749}"/>
          </ac:spMkLst>
        </pc:spChg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1783622709" sldId="269"/>
        </pc:sldMkLst>
      </pc:sldChg>
      <pc:sldChg chg="addSp modSp add mod ord">
        <pc:chgData name="FRANCISCO JOSE HIDALGO GARCIA" userId="9b0e43df-bc91-4d93-ae0e-da638e0a0fdd" providerId="ADAL" clId="{E0727121-CBC2-4C97-8B83-C52B4A8325E1}" dt="2025-06-04T07:17:05.363" v="2669"/>
        <pc:sldMkLst>
          <pc:docMk/>
          <pc:sldMk cId="3484756555" sldId="270"/>
        </pc:sldMkLst>
        <pc:spChg chg="mod">
          <ac:chgData name="FRANCISCO JOSE HIDALGO GARCIA" userId="9b0e43df-bc91-4d93-ae0e-da638e0a0fdd" providerId="ADAL" clId="{E0727121-CBC2-4C97-8B83-C52B4A8325E1}" dt="2025-06-04T06:10:18.387" v="2352" actId="20577"/>
          <ac:spMkLst>
            <pc:docMk/>
            <pc:sldMk cId="3484756555" sldId="270"/>
            <ac:spMk id="5" creationId="{68595A8C-A0DA-4CC5-844E-2C40DEE33493}"/>
          </ac:spMkLst>
        </pc:spChg>
        <pc:spChg chg="add mod">
          <ac:chgData name="FRANCISCO JOSE HIDALGO GARCIA" userId="9b0e43df-bc91-4d93-ae0e-da638e0a0fdd" providerId="ADAL" clId="{E0727121-CBC2-4C97-8B83-C52B4A8325E1}" dt="2025-06-04T06:14:02.253" v="2408" actId="6549"/>
          <ac:spMkLst>
            <pc:docMk/>
            <pc:sldMk cId="3484756555" sldId="270"/>
            <ac:spMk id="6" creationId="{1D355C43-F29B-4879-8F5C-09DF7F008358}"/>
          </ac:spMkLst>
        </pc:spChg>
        <pc:spChg chg="mod">
          <ac:chgData name="FRANCISCO JOSE HIDALGO GARCIA" userId="9b0e43df-bc91-4d93-ae0e-da638e0a0fdd" providerId="ADAL" clId="{E0727121-CBC2-4C97-8B83-C52B4A8325E1}" dt="2025-06-04T06:42:03.091" v="2580" actId="20577"/>
          <ac:spMkLst>
            <pc:docMk/>
            <pc:sldMk cId="3484756555" sldId="270"/>
            <ac:spMk id="10" creationId="{006CD92B-12E2-46E7-816A-2ED1FB88A749}"/>
          </ac:spMkLst>
        </pc:spChg>
      </pc:sldChg>
      <pc:sldChg chg="addSp modSp add mod ord">
        <pc:chgData name="FRANCISCO JOSE HIDALGO GARCIA" userId="9b0e43df-bc91-4d93-ae0e-da638e0a0fdd" providerId="ADAL" clId="{E0727121-CBC2-4C97-8B83-C52B4A8325E1}" dt="2025-06-04T07:17:13.273" v="2671"/>
        <pc:sldMkLst>
          <pc:docMk/>
          <pc:sldMk cId="2569304725" sldId="271"/>
        </pc:sldMkLst>
        <pc:spChg chg="mod">
          <ac:chgData name="FRANCISCO JOSE HIDALGO GARCIA" userId="9b0e43df-bc91-4d93-ae0e-da638e0a0fdd" providerId="ADAL" clId="{E0727121-CBC2-4C97-8B83-C52B4A8325E1}" dt="2025-06-04T06:39:07.209" v="2478" actId="1076"/>
          <ac:spMkLst>
            <pc:docMk/>
            <pc:sldMk cId="2569304725" sldId="271"/>
            <ac:spMk id="6" creationId="{1D355C43-F29B-4879-8F5C-09DF7F008358}"/>
          </ac:spMkLst>
        </pc:spChg>
        <pc:spChg chg="add mod">
          <ac:chgData name="FRANCISCO JOSE HIDALGO GARCIA" userId="9b0e43df-bc91-4d93-ae0e-da638e0a0fdd" providerId="ADAL" clId="{E0727121-CBC2-4C97-8B83-C52B4A8325E1}" dt="2025-06-04T06:40:02.972" v="2561" actId="20577"/>
          <ac:spMkLst>
            <pc:docMk/>
            <pc:sldMk cId="2569304725" sldId="271"/>
            <ac:spMk id="7" creationId="{D1607E7C-1173-4DA4-BA63-DA6EC756B6FD}"/>
          </ac:spMkLst>
        </pc:spChg>
        <pc:spChg chg="mod">
          <ac:chgData name="FRANCISCO JOSE HIDALGO GARCIA" userId="9b0e43df-bc91-4d93-ae0e-da638e0a0fdd" providerId="ADAL" clId="{E0727121-CBC2-4C97-8B83-C52B4A8325E1}" dt="2025-06-04T06:14:35.390" v="2437" actId="20577"/>
          <ac:spMkLst>
            <pc:docMk/>
            <pc:sldMk cId="2569304725" sldId="271"/>
            <ac:spMk id="10" creationId="{006CD92B-12E2-46E7-816A-2ED1FB88A749}"/>
          </ac:spMkLst>
        </pc:spChg>
      </pc:sldChg>
      <pc:sldChg chg="addSp modSp add mod ord">
        <pc:chgData name="FRANCISCO JOSE HIDALGO GARCIA" userId="9b0e43df-bc91-4d93-ae0e-da638e0a0fdd" providerId="ADAL" clId="{E0727121-CBC2-4C97-8B83-C52B4A8325E1}" dt="2025-06-04T07:20:26.893" v="2871" actId="1036"/>
        <pc:sldMkLst>
          <pc:docMk/>
          <pc:sldMk cId="60266303" sldId="272"/>
        </pc:sldMkLst>
        <pc:spChg chg="mod">
          <ac:chgData name="FRANCISCO JOSE HIDALGO GARCIA" userId="9b0e43df-bc91-4d93-ae0e-da638e0a0fdd" providerId="ADAL" clId="{E0727121-CBC2-4C97-8B83-C52B4A8325E1}" dt="2025-06-04T07:20:20.886" v="2861" actId="255"/>
          <ac:spMkLst>
            <pc:docMk/>
            <pc:sldMk cId="60266303" sldId="272"/>
            <ac:spMk id="5" creationId="{68595A8C-A0DA-4CC5-844E-2C40DEE33493}"/>
          </ac:spMkLst>
        </pc:spChg>
        <pc:spChg chg="add mod">
          <ac:chgData name="FRANCISCO JOSE HIDALGO GARCIA" userId="9b0e43df-bc91-4d93-ae0e-da638e0a0fdd" providerId="ADAL" clId="{E0727121-CBC2-4C97-8B83-C52B4A8325E1}" dt="2025-06-04T07:20:26.893" v="2871" actId="1036"/>
          <ac:spMkLst>
            <pc:docMk/>
            <pc:sldMk cId="60266303" sldId="272"/>
            <ac:spMk id="6" creationId="{4C0314A9-D08C-413E-8B36-6E05D00528D0}"/>
          </ac:spMkLst>
        </pc:spChg>
        <pc:picChg chg="mod">
          <ac:chgData name="FRANCISCO JOSE HIDALGO GARCIA" userId="9b0e43df-bc91-4d93-ae0e-da638e0a0fdd" providerId="ADAL" clId="{E0727121-CBC2-4C97-8B83-C52B4A8325E1}" dt="2025-06-04T07:17:25.562" v="2672" actId="1076"/>
          <ac:picMkLst>
            <pc:docMk/>
            <pc:sldMk cId="60266303" sldId="272"/>
            <ac:picMk id="7" creationId="{29065E64-6800-4904-B015-ADE6477896E5}"/>
          </ac:picMkLst>
        </pc:picChg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758550688" sldId="279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382023388" sldId="283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2075453821" sldId="300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437600535" sldId="301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3154212199" sldId="302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1969568260" sldId="303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2739845180" sldId="304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1745321818" sldId="305"/>
        </pc:sldMkLst>
      </pc:sldChg>
      <pc:sldChg chg="del">
        <pc:chgData name="FRANCISCO JOSE HIDALGO GARCIA" userId="9b0e43df-bc91-4d93-ae0e-da638e0a0fdd" providerId="ADAL" clId="{E0727121-CBC2-4C97-8B83-C52B4A8325E1}" dt="2025-06-03T10:08:59.553" v="334" actId="47"/>
        <pc:sldMkLst>
          <pc:docMk/>
          <pc:sldMk cId="1081253573" sldId="306"/>
        </pc:sldMkLst>
      </pc:sldChg>
    </pc:docChg>
  </pc:docChgLst>
  <pc:docChgLst>
    <pc:chgData name="JOSÉ MIGUEL GARCÍA PÉREZ" userId="33fd543b-2aea-4c9a-aaa6-3cdfb5490500" providerId="ADAL" clId="{7B64986F-F4EC-6F42-B628-78C7E3C8314F}"/>
    <pc:docChg chg="undo custSel addSld delSld modSld">
      <pc:chgData name="JOSÉ MIGUEL GARCÍA PÉREZ" userId="33fd543b-2aea-4c9a-aaa6-3cdfb5490500" providerId="ADAL" clId="{7B64986F-F4EC-6F42-B628-78C7E3C8314F}" dt="2025-06-04T12:51:31.677" v="380" actId="20577"/>
      <pc:docMkLst>
        <pc:docMk/>
      </pc:docMkLst>
      <pc:sldChg chg="del">
        <pc:chgData name="JOSÉ MIGUEL GARCÍA PÉREZ" userId="33fd543b-2aea-4c9a-aaa6-3cdfb5490500" providerId="ADAL" clId="{7B64986F-F4EC-6F42-B628-78C7E3C8314F}" dt="2025-06-04T12:14:00.222" v="0" actId="2696"/>
        <pc:sldMkLst>
          <pc:docMk/>
          <pc:sldMk cId="1327946174" sldId="269"/>
        </pc:sldMkLst>
      </pc:sldChg>
      <pc:sldChg chg="addSp delSp modSp mod">
        <pc:chgData name="JOSÉ MIGUEL GARCÍA PÉREZ" userId="33fd543b-2aea-4c9a-aaa6-3cdfb5490500" providerId="ADAL" clId="{7B64986F-F4EC-6F42-B628-78C7E3C8314F}" dt="2025-06-04T12:18:47.183" v="60" actId="20577"/>
        <pc:sldMkLst>
          <pc:docMk/>
          <pc:sldMk cId="60266303" sldId="272"/>
        </pc:sldMkLst>
        <pc:spChg chg="add del mod">
          <ac:chgData name="JOSÉ MIGUEL GARCÍA PÉREZ" userId="33fd543b-2aea-4c9a-aaa6-3cdfb5490500" providerId="ADAL" clId="{7B64986F-F4EC-6F42-B628-78C7E3C8314F}" dt="2025-06-04T12:17:36.469" v="12" actId="478"/>
          <ac:spMkLst>
            <pc:docMk/>
            <pc:sldMk cId="60266303" sldId="272"/>
            <ac:spMk id="3" creationId="{B36509AF-83FF-3693-63CB-8B060D4D0D60}"/>
          </ac:spMkLst>
        </pc:spChg>
        <pc:spChg chg="mod">
          <ac:chgData name="JOSÉ MIGUEL GARCÍA PÉREZ" userId="33fd543b-2aea-4c9a-aaa6-3cdfb5490500" providerId="ADAL" clId="{7B64986F-F4EC-6F42-B628-78C7E3C8314F}" dt="2025-06-04T12:16:06.460" v="5"/>
          <ac:spMkLst>
            <pc:docMk/>
            <pc:sldMk cId="60266303" sldId="272"/>
            <ac:spMk id="4" creationId="{2C36F7A5-EDDE-4689-8A27-BA6F86A6D0D0}"/>
          </ac:spMkLst>
        </pc:spChg>
        <pc:spChg chg="mod">
          <ac:chgData name="JOSÉ MIGUEL GARCÍA PÉREZ" userId="33fd543b-2aea-4c9a-aaa6-3cdfb5490500" providerId="ADAL" clId="{7B64986F-F4EC-6F42-B628-78C7E3C8314F}" dt="2025-06-04T12:18:47.183" v="60" actId="20577"/>
          <ac:spMkLst>
            <pc:docMk/>
            <pc:sldMk cId="60266303" sldId="272"/>
            <ac:spMk id="5" creationId="{68595A8C-A0DA-4CC5-844E-2C40DEE33493}"/>
          </ac:spMkLst>
        </pc:spChg>
        <pc:spChg chg="add del mod">
          <ac:chgData name="JOSÉ MIGUEL GARCÍA PÉREZ" userId="33fd543b-2aea-4c9a-aaa6-3cdfb5490500" providerId="ADAL" clId="{7B64986F-F4EC-6F42-B628-78C7E3C8314F}" dt="2025-06-04T12:17:33.026" v="11"/>
          <ac:spMkLst>
            <pc:docMk/>
            <pc:sldMk cId="60266303" sldId="272"/>
            <ac:spMk id="6" creationId="{4C0314A9-D08C-413E-8B36-6E05D00528D0}"/>
          </ac:spMkLst>
        </pc:spChg>
        <pc:picChg chg="mod">
          <ac:chgData name="JOSÉ MIGUEL GARCÍA PÉREZ" userId="33fd543b-2aea-4c9a-aaa6-3cdfb5490500" providerId="ADAL" clId="{7B64986F-F4EC-6F42-B628-78C7E3C8314F}" dt="2025-06-04T12:17:47.505" v="33" actId="1036"/>
          <ac:picMkLst>
            <pc:docMk/>
            <pc:sldMk cId="60266303" sldId="272"/>
            <ac:picMk id="7" creationId="{29065E64-6800-4904-B015-ADE6477896E5}"/>
          </ac:picMkLst>
        </pc:picChg>
        <pc:picChg chg="add mod">
          <ac:chgData name="JOSÉ MIGUEL GARCÍA PÉREZ" userId="33fd543b-2aea-4c9a-aaa6-3cdfb5490500" providerId="ADAL" clId="{7B64986F-F4EC-6F42-B628-78C7E3C8314F}" dt="2025-06-04T12:17:40.897" v="14" actId="1076"/>
          <ac:picMkLst>
            <pc:docMk/>
            <pc:sldMk cId="60266303" sldId="272"/>
            <ac:picMk id="1026" creationId="{4C8521D4-7B5C-FB42-0D52-46E3F1A9CEE2}"/>
          </ac:picMkLst>
        </pc:picChg>
      </pc:sldChg>
      <pc:sldChg chg="addSp delSp modSp add mod">
        <pc:chgData name="JOSÉ MIGUEL GARCÍA PÉREZ" userId="33fd543b-2aea-4c9a-aaa6-3cdfb5490500" providerId="ADAL" clId="{7B64986F-F4EC-6F42-B628-78C7E3C8314F}" dt="2025-06-04T12:51:31.677" v="380" actId="20577"/>
        <pc:sldMkLst>
          <pc:docMk/>
          <pc:sldMk cId="3183851245" sldId="274"/>
        </pc:sldMkLst>
        <pc:spChg chg="add del">
          <ac:chgData name="JOSÉ MIGUEL GARCÍA PÉREZ" userId="33fd543b-2aea-4c9a-aaa6-3cdfb5490500" providerId="ADAL" clId="{7B64986F-F4EC-6F42-B628-78C7E3C8314F}" dt="2025-06-04T12:21:10.458" v="84" actId="22"/>
          <ac:spMkLst>
            <pc:docMk/>
            <pc:sldMk cId="3183851245" sldId="274"/>
            <ac:spMk id="3" creationId="{76227C41-AFE3-3283-DAE1-CD9F5C3522F9}"/>
          </ac:spMkLst>
        </pc:spChg>
        <pc:spChg chg="mod">
          <ac:chgData name="JOSÉ MIGUEL GARCÍA PÉREZ" userId="33fd543b-2aea-4c9a-aaa6-3cdfb5490500" providerId="ADAL" clId="{7B64986F-F4EC-6F42-B628-78C7E3C8314F}" dt="2025-06-04T12:51:31.677" v="380" actId="20577"/>
          <ac:spMkLst>
            <pc:docMk/>
            <pc:sldMk cId="3183851245" sldId="274"/>
            <ac:spMk id="10" creationId="{15596F89-D514-19FB-90AE-9B7A52DD101E}"/>
          </ac:spMkLst>
        </pc:spChg>
        <pc:picChg chg="add mod">
          <ac:chgData name="JOSÉ MIGUEL GARCÍA PÉREZ" userId="33fd543b-2aea-4c9a-aaa6-3cdfb5490500" providerId="ADAL" clId="{7B64986F-F4EC-6F42-B628-78C7E3C8314F}" dt="2025-06-04T12:30:13.492" v="368" actId="1076"/>
          <ac:picMkLst>
            <pc:docMk/>
            <pc:sldMk cId="3183851245" sldId="274"/>
            <ac:picMk id="5" creationId="{C77F1CB0-DF9B-4752-E377-A0E5F6364D6A}"/>
          </ac:picMkLst>
        </pc:picChg>
        <pc:picChg chg="add del">
          <ac:chgData name="JOSÉ MIGUEL GARCÍA PÉREZ" userId="33fd543b-2aea-4c9a-aaa6-3cdfb5490500" providerId="ADAL" clId="{7B64986F-F4EC-6F42-B628-78C7E3C8314F}" dt="2025-06-04T12:21:12.492" v="85" actId="478"/>
          <ac:picMkLst>
            <pc:docMk/>
            <pc:sldMk cId="3183851245" sldId="274"/>
            <ac:picMk id="2050" creationId="{27CC4EB0-37F7-7F2B-889F-06C89A83BDCA}"/>
          </ac:picMkLst>
        </pc:picChg>
        <pc:picChg chg="add">
          <ac:chgData name="JOSÉ MIGUEL GARCÍA PÉREZ" userId="33fd543b-2aea-4c9a-aaa6-3cdfb5490500" providerId="ADAL" clId="{7B64986F-F4EC-6F42-B628-78C7E3C8314F}" dt="2025-06-04T12:21:26.586" v="86"/>
          <ac:picMkLst>
            <pc:docMk/>
            <pc:sldMk cId="3183851245" sldId="274"/>
            <ac:picMk id="2052" creationId="{9419249D-9533-ED4B-91FF-A3F36E3718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D47F8-B9B3-4AF4-91FB-29F3E5444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936D7D-05F8-4697-8FDA-C43A87997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618595-3307-4312-BC0B-E3B17380F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FE2186-8EB7-47B0-BAAA-0ACBC475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12D00D-25EC-4C54-B9BD-62DDCDCF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46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F2741-E087-4B2B-AFD8-A9B58363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58764A-17BC-4862-A8D5-E88DC2938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E6A06-930C-4606-A4CE-3B1B28A4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E5A53B-1879-4152-8DAA-81E38E93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A53884-BD75-4120-B94C-48B4063D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386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9CB238-08B2-45F1-B9B2-F13687D7A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DED61E-C699-46F2-AF9A-0A9B54F3F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B1CB77-F412-48AA-886B-30B3BE8A7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87912-F749-4C92-B24F-3C2CAC63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BCEF77-1FD8-43A5-A333-2C343FE7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48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6364F-5A6A-49F3-863F-E748FE6B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D32C2-508E-483A-A4B1-F378805D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E80A9B-1D6A-449D-961F-ED0A9DD7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F50C57-142D-4C5F-8325-8A016660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C20607-AA64-4D06-AF3B-5F41507B0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9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18E40-0A62-4320-A80A-85282D5A3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C8B878-11A8-4D33-B957-DE6888591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5E9D21-2293-4E95-8254-56E81814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1437B-BFA9-45BE-BCCC-5BF6F830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F7E58-9046-4DA6-9AF1-B3A94CDD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677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B9074-87F1-48DA-A317-ECDBE5E7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656F7D-F571-4542-ACB5-9249E591B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3C230F-AD31-478F-8D04-5B4EE0F4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CF740C-AF48-449F-B463-40E78B7E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3ED3EE-428F-41FD-B137-E43448EA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274479-7DB9-4DA9-B30B-941C2436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45963-445A-4261-84CE-FD9965150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E85F6A-7AAB-4C73-9CE2-89BE6C1B2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035FA8-8DC9-4650-9717-C715E3D5A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ED6D83-20AA-48D3-BB17-9D4FC84CF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FA53F1-08E8-4675-A140-64D44B61B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1C79F1-B8E4-4777-828D-D001E440B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4DC076-24F1-4300-A71C-5B671FE2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A98720-971C-4F0B-BC52-AC5C74CC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1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9423F-1595-424B-8AE2-AC31EAF0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E0CB3A-2B57-45E8-B82C-C063CEC5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E1ED4E-B634-49E2-85B3-34489B43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859BC7-3385-4408-AC72-670FCD6B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6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40129E-4037-4495-9F49-2C395B0B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04898C-CF25-42BC-A554-0F63DC8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EBEE4-7F93-4D26-9A3F-E9831BC2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369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C32E6-05A0-48EA-B4DC-7E982493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CA39C4-6B6D-453A-BB68-619AE8F23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CD2862-DCA9-4BE5-A373-9A78A03AA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EB6ADC-3D01-4CFE-A9E4-C3D43C1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E23400-57DA-430D-8560-FF539FC6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22DCDE-8FDE-405D-8281-AB1CFF0D6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67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8F792-6734-476E-AC34-7E4AF99F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FC0BE4-0361-40B0-8528-22772F315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E64362-100E-4698-A4A1-E4441EA7F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2BC0F1-5A2D-4AC5-A5F7-C4D82DF4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CB0249-587D-4230-8BAB-48BA34E0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99948C-FF34-4604-9AE7-AB8590E4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638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83EEEB-5344-4A8E-ADDE-105006D5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268289-E1E1-4D9C-BCB7-9E9459395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790C9B-26F4-4966-AA32-35DA1A625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78881-08F9-4816-BB1C-FFE3BCF6E6FC}" type="datetimeFigureOut">
              <a:rPr lang="es-ES" smtClean="0"/>
              <a:t>4/6/25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BE3469-4078-4334-B879-AC7FCD0B9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66E9E2-19F4-4C87-8B79-B0589056A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0325B-F1DB-4319-BD9C-DF50E2FEF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6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285225" y="2427333"/>
            <a:ext cx="115432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>
                <a:solidFill>
                  <a:schemeClr val="bg1"/>
                </a:solidFill>
                <a:latin typeface="Montserrat ExtraBold" panose="00000900000000000000" pitchFamily="2" charset="0"/>
              </a:rPr>
              <a:t>Grado en Medicina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9065E64-6800-4904-B015-ADE647789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602" y="3680311"/>
            <a:ext cx="3910269" cy="174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781460" y="403956"/>
            <a:ext cx="9479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>
                <a:solidFill>
                  <a:schemeClr val="bg1"/>
                </a:solidFill>
                <a:latin typeface="Montserrat ExtraBold" panose="00000900000000000000" pitchFamily="2" charset="0"/>
              </a:rPr>
              <a:t>Retribuciones </a:t>
            </a:r>
            <a:r>
              <a:rPr lang="es-ES" sz="2400" b="1">
                <a:solidFill>
                  <a:schemeClr val="bg1"/>
                </a:solidFill>
                <a:latin typeface="Montserrat Medium" panose="00000600000000000000" pitchFamily="2" charset="0"/>
              </a:rPr>
              <a:t>(tablas salariales 2024)</a:t>
            </a:r>
            <a:endParaRPr lang="es-ES" sz="240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1180838"/>
            <a:ext cx="10535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PERMANENTE LABORAL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39.782,77 anuales + complementos.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355C43-F29B-4879-8F5C-09DF7F008358}"/>
              </a:ext>
            </a:extLst>
          </p:cNvPr>
          <p:cNvSpPr txBox="1"/>
          <p:nvPr/>
        </p:nvSpPr>
        <p:spPr>
          <a:xfrm>
            <a:off x="781460" y="2732339"/>
            <a:ext cx="10535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TITULAR DE UNIVERSIDAD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48.846,97 + complementos.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1607E7C-1173-4DA4-BA63-DA6EC756B6FD}"/>
              </a:ext>
            </a:extLst>
          </p:cNvPr>
          <p:cNvSpPr txBox="1"/>
          <p:nvPr/>
        </p:nvSpPr>
        <p:spPr>
          <a:xfrm>
            <a:off x="811249" y="4161641"/>
            <a:ext cx="10535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CATEDRÁTICO DE UNIVERSIDAD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66.407,40 + complementos.</a:t>
            </a:r>
          </a:p>
        </p:txBody>
      </p:sp>
    </p:spTree>
    <p:extLst>
      <p:ext uri="{BB962C8B-B14F-4D97-AF65-F5344CB8AC3E}">
        <p14:creationId xmlns:p14="http://schemas.microsoft.com/office/powerpoint/2010/main" val="256930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606713"/>
            <a:ext cx="105352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Notas: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 err="1">
                <a:solidFill>
                  <a:schemeClr val="bg1"/>
                </a:solidFill>
                <a:latin typeface="Montserrat Medium" panose="00000600000000000000" pitchFamily="2" charset="0"/>
              </a:rPr>
              <a:t>Acsucyl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publica una convocatoria para acreditación al año.</a:t>
            </a: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La solicitud de acreditación en ANECA se puede realizar en cualquier momento.</a:t>
            </a:r>
          </a:p>
          <a:p>
            <a:pPr marL="571500" indent="-571500">
              <a:buFontTx/>
              <a:buChar char="-"/>
            </a:pPr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El acceso a cualquier figura docente universitaria se realiza mediante concurso público publicado por la UBU.</a:t>
            </a:r>
          </a:p>
        </p:txBody>
      </p:sp>
    </p:spTree>
    <p:extLst>
      <p:ext uri="{BB962C8B-B14F-4D97-AF65-F5344CB8AC3E}">
        <p14:creationId xmlns:p14="http://schemas.microsoft.com/office/powerpoint/2010/main" val="412256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1237028"/>
            <a:ext cx="10535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La Universidad de Burgos comenzará a publicar convocatorias de plazas para docentes del Grado en Medicina a partir de junio de 2026.</a:t>
            </a:r>
          </a:p>
        </p:txBody>
      </p:sp>
    </p:spTree>
    <p:extLst>
      <p:ext uri="{BB962C8B-B14F-4D97-AF65-F5344CB8AC3E}">
        <p14:creationId xmlns:p14="http://schemas.microsoft.com/office/powerpoint/2010/main" val="181096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606713"/>
            <a:ext cx="10535288" cy="55092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Ventajas de la combinación de las labores asistencial y docente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2800" b="1">
                <a:solidFill>
                  <a:schemeClr val="bg1"/>
                </a:solidFill>
                <a:latin typeface="Montserrat Medium"/>
              </a:rPr>
              <a:t>Reconocimiento en la carrera profesional sanitaria en el sistema público: obtención de créditos y puntos necesarios para ascender de nivel, lograr mejoras retributivas y de reconocimiento profesional.</a:t>
            </a:r>
          </a:p>
          <a:p>
            <a:pPr marL="571500" indent="-571500">
              <a:buFontTx/>
              <a:buChar char="-"/>
            </a:pPr>
            <a:r>
              <a:rPr lang="es-ES" sz="2800" b="1">
                <a:solidFill>
                  <a:schemeClr val="bg1"/>
                </a:solidFill>
                <a:latin typeface="Montserrat Medium"/>
              </a:rPr>
              <a:t>La docencia facilita la participación en comisiones, elaboración de protocolos, evaluación de guías clínicas y proyectos institucionales, actividades todas ellas valoradas en los procesos de promoción y en la evaluación del compromiso asistencial.</a:t>
            </a:r>
          </a:p>
          <a:p>
            <a:pPr marL="571500" indent="-571500">
              <a:buFontTx/>
              <a:buChar char="-"/>
            </a:pPr>
            <a:r>
              <a:rPr lang="es-ES" sz="2800" b="1">
                <a:solidFill>
                  <a:schemeClr val="bg1"/>
                </a:solidFill>
                <a:latin typeface="Montserrat Medium"/>
              </a:rPr>
              <a:t>Formación de los profesionales del futuro.</a:t>
            </a:r>
            <a:endParaRPr lang="es-ES" sz="2800" b="1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948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EC0DA-8273-7217-E61D-94368FA07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4699570-CD16-8AE8-A788-A64BFABAEA1B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5596F89-D514-19FB-90AE-9B7A52DD101E}"/>
              </a:ext>
            </a:extLst>
          </p:cNvPr>
          <p:cNvSpPr txBox="1"/>
          <p:nvPr/>
        </p:nvSpPr>
        <p:spPr>
          <a:xfrm>
            <a:off x="781460" y="606713"/>
            <a:ext cx="10535288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 dirty="0">
                <a:solidFill>
                  <a:srgbClr val="FFFF00"/>
                </a:solidFill>
                <a:latin typeface="Montserrat SemiBold"/>
              </a:rPr>
              <a:t>Investigación</a:t>
            </a:r>
          </a:p>
          <a:p>
            <a:pPr marL="571500" indent="-571500">
              <a:buFontTx/>
              <a:buChar char="-"/>
            </a:pPr>
            <a:r>
              <a:rPr lang="es-ES" sz="2800" b="1" dirty="0" err="1">
                <a:solidFill>
                  <a:schemeClr val="bg1"/>
                </a:solidFill>
                <a:latin typeface="Montserrat Medium"/>
              </a:rPr>
              <a:t>IBioBURGOS</a:t>
            </a:r>
            <a:r>
              <a:rPr lang="es-ES" sz="2800" b="1" dirty="0">
                <a:solidFill>
                  <a:schemeClr val="bg1"/>
                </a:solidFill>
                <a:latin typeface="Montserrat Medium"/>
              </a:rPr>
              <a:t> (inicio: 23 de mayo de 2025)</a:t>
            </a:r>
          </a:p>
          <a:p>
            <a:pPr marL="571500" indent="-571500">
              <a:buFontTx/>
              <a:buChar char="-"/>
            </a:pPr>
            <a:r>
              <a:rPr lang="es-ES" sz="2800" b="1" dirty="0">
                <a:solidFill>
                  <a:schemeClr val="bg1"/>
                </a:solidFill>
                <a:latin typeface="Montserrat Medium"/>
              </a:rPr>
              <a:t>Habitual, tal como se lleva a cabo en el HUBU</a:t>
            </a:r>
          </a:p>
          <a:p>
            <a:pPr marL="571500" indent="-571500">
              <a:buFontTx/>
              <a:buChar char="-"/>
            </a:pPr>
            <a:r>
              <a:rPr lang="es-ES" sz="2800" b="1" dirty="0">
                <a:solidFill>
                  <a:schemeClr val="bg1"/>
                </a:solidFill>
                <a:latin typeface="Montserrat Medium"/>
              </a:rPr>
              <a:t>Colaborativa, con grupos de la UBU</a:t>
            </a:r>
          </a:p>
          <a:p>
            <a:pPr marL="571500" indent="-571500">
              <a:buFontTx/>
              <a:buChar char="-"/>
            </a:pPr>
            <a:endParaRPr lang="es-ES" sz="2800" b="1" dirty="0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endParaRPr lang="es-ES" sz="3600" b="1" dirty="0">
              <a:solidFill>
                <a:srgbClr val="FFFF00"/>
              </a:solidFill>
              <a:latin typeface="Montserrat SemiBold"/>
            </a:endParaRPr>
          </a:p>
          <a:p>
            <a:endParaRPr lang="es-ES" sz="3600" b="1" dirty="0">
              <a:solidFill>
                <a:srgbClr val="FFFF00"/>
              </a:solidFill>
              <a:latin typeface="Montserrat SemiBold"/>
            </a:endParaRPr>
          </a:p>
          <a:p>
            <a:r>
              <a:rPr lang="es-ES" sz="3600" b="1" dirty="0">
                <a:solidFill>
                  <a:srgbClr val="FFFF00"/>
                </a:solidFill>
                <a:latin typeface="Montserrat SemiBold"/>
              </a:rPr>
              <a:t>Doctorado</a:t>
            </a:r>
          </a:p>
          <a:p>
            <a:pPr marL="571500" indent="-571500">
              <a:buFontTx/>
              <a:buChar char="-"/>
            </a:pPr>
            <a:r>
              <a:rPr lang="es-ES" sz="2800" b="1" dirty="0">
                <a:solidFill>
                  <a:schemeClr val="bg1"/>
                </a:solidFill>
                <a:latin typeface="Montserrat Medium"/>
              </a:rPr>
              <a:t>Apoyo administrativo completo.</a:t>
            </a:r>
          </a:p>
          <a:p>
            <a:pPr marL="571500" indent="-571500">
              <a:buFontTx/>
              <a:buChar char="-"/>
            </a:pPr>
            <a:r>
              <a:rPr lang="es-ES" sz="2800" b="1" dirty="0">
                <a:solidFill>
                  <a:schemeClr val="bg1"/>
                </a:solidFill>
                <a:latin typeface="Montserrat Medium"/>
              </a:rPr>
              <a:t>Directores del HUBU, de la UBU o, preferentemente, de ambos.</a:t>
            </a:r>
            <a:endParaRPr lang="es-ES" sz="2800" b="1" dirty="0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77F1CB0-DF9B-4752-E377-A0E5F6364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531" y="606713"/>
            <a:ext cx="1302115" cy="976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83851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285225" y="953640"/>
            <a:ext cx="11543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solidFill>
                  <a:srgbClr val="FFFF00"/>
                </a:solidFill>
                <a:latin typeface="Montserrat ExtraBold" panose="00000900000000000000" pitchFamily="2" charset="0"/>
              </a:rPr>
              <a:t>Oficina de Apoyo al Personal Docente</a:t>
            </a:r>
          </a:p>
          <a:p>
            <a:pPr algn="ctr"/>
            <a:r>
              <a:rPr lang="es-ES" sz="3600">
                <a:solidFill>
                  <a:srgbClr val="FFFF00"/>
                </a:solidFill>
                <a:latin typeface="Montserrat ExtraBold" panose="00000900000000000000" pitchFamily="2" charset="0"/>
              </a:rPr>
              <a:t>del Grado en Medicina y Doctorado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9065E64-6800-4904-B015-ADE647789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602" y="4824661"/>
            <a:ext cx="3910269" cy="17404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C0314A9-D08C-413E-8B36-6E05D00528D0}"/>
              </a:ext>
            </a:extLst>
          </p:cNvPr>
          <p:cNvSpPr txBox="1"/>
          <p:nvPr/>
        </p:nvSpPr>
        <p:spPr>
          <a:xfrm>
            <a:off x="285224" y="2286904"/>
            <a:ext cx="115432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bg1"/>
                </a:solidFill>
                <a:latin typeface="Montserrat ExtraBold" panose="00000900000000000000" pitchFamily="2" charset="0"/>
              </a:rPr>
              <a:t>Persona de contacto:</a:t>
            </a:r>
          </a:p>
          <a:p>
            <a:pPr algn="ctr"/>
            <a:r>
              <a:rPr lang="es-ES" sz="3200">
                <a:solidFill>
                  <a:schemeClr val="bg1"/>
                </a:solidFill>
                <a:latin typeface="Montserrat ExtraBold" panose="00000900000000000000" pitchFamily="2" charset="0"/>
              </a:rPr>
              <a:t>Andrea Oña Pampliega</a:t>
            </a:r>
          </a:p>
          <a:p>
            <a:pPr algn="ctr"/>
            <a:r>
              <a:rPr lang="es-ES" sz="3200">
                <a:solidFill>
                  <a:schemeClr val="bg1"/>
                </a:solidFill>
                <a:latin typeface="Montserrat ExtraBold" panose="00000900000000000000" pitchFamily="2" charset="0"/>
              </a:rPr>
              <a:t>Tel. 947 10 43 60 (Ext. 9136)</a:t>
            </a:r>
          </a:p>
          <a:p>
            <a:pPr algn="ctr"/>
            <a:r>
              <a:rPr lang="es-ES" sz="3200" err="1">
                <a:solidFill>
                  <a:schemeClr val="bg1"/>
                </a:solidFill>
                <a:latin typeface="Montserrat ExtraBold" panose="00000900000000000000" pitchFamily="2" charset="0"/>
              </a:rPr>
              <a:t>aona@ubu.es</a:t>
            </a:r>
            <a:endParaRPr lang="es-ES" sz="3200">
              <a:solidFill>
                <a:schemeClr val="bg1"/>
              </a:solidFill>
              <a:latin typeface="Montserrat ExtraBold" panose="00000900000000000000" pitchFamily="2" charset="0"/>
            </a:endParaRPr>
          </a:p>
          <a:p>
            <a:pPr algn="ctr"/>
            <a:r>
              <a:rPr lang="es-ES" sz="3200">
                <a:solidFill>
                  <a:schemeClr val="bg1"/>
                </a:solidFill>
                <a:latin typeface="Montserrat ExtraBold" panose="00000900000000000000" pitchFamily="2" charset="0"/>
              </a:rPr>
              <a:t>http://</a:t>
            </a:r>
            <a:r>
              <a:rPr lang="es-ES" sz="3200" err="1">
                <a:solidFill>
                  <a:schemeClr val="bg1"/>
                </a:solidFill>
                <a:latin typeface="Montserrat ExtraBold" panose="00000900000000000000" pitchFamily="2" charset="0"/>
              </a:rPr>
              <a:t>linkedin.com</a:t>
            </a:r>
            <a:r>
              <a:rPr lang="es-ES" sz="3200">
                <a:solidFill>
                  <a:schemeClr val="bg1"/>
                </a:solidFill>
                <a:latin typeface="Montserrat ExtraBold" panose="00000900000000000000" pitchFamily="2" charset="0"/>
              </a:rPr>
              <a:t>/in/</a:t>
            </a:r>
            <a:r>
              <a:rPr lang="es-ES" sz="3200" err="1">
                <a:solidFill>
                  <a:schemeClr val="bg1"/>
                </a:solidFill>
                <a:latin typeface="Montserrat ExtraBold" panose="00000900000000000000" pitchFamily="2" charset="0"/>
              </a:rPr>
              <a:t>andreaona</a:t>
            </a:r>
            <a:endParaRPr lang="es-ES" sz="320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pic>
        <p:nvPicPr>
          <p:cNvPr id="1026" name="Picture 2" descr="Andrea Oña Pampliega">
            <a:extLst>
              <a:ext uri="{FF2B5EF4-FFF2-40B4-BE49-F238E27FC236}">
                <a16:creationId xmlns:a16="http://schemas.microsoft.com/office/drawing/2014/main" id="{4C8521D4-7B5C-FB42-0D52-46E3F1A9C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880" y="2286904"/>
            <a:ext cx="1983642" cy="19836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781460" y="848572"/>
            <a:ext cx="947990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4400">
                <a:solidFill>
                  <a:srgbClr val="FFFF00"/>
                </a:solidFill>
                <a:latin typeface="Montserrat ExtraBold"/>
              </a:rPr>
              <a:t>Situación actual proceso de implantación</a:t>
            </a:r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2290537"/>
            <a:ext cx="10535288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14350" indent="-514350">
              <a:buAutoNum type="arabicPeriod"/>
            </a:pPr>
            <a:r>
              <a:rPr lang="es-ES" sz="3600" b="1">
                <a:solidFill>
                  <a:schemeClr val="bg1"/>
                </a:solidFill>
                <a:latin typeface="Montserrat Medium"/>
              </a:rPr>
              <a:t>Elaboración de la Memoria del Grado. Presentación a la Agencia de Calidad del Sistema Universitario de Castilla y León (</a:t>
            </a:r>
            <a:r>
              <a:rPr lang="es-ES" sz="3600" b="1" err="1">
                <a:solidFill>
                  <a:schemeClr val="bg1"/>
                </a:solidFill>
                <a:latin typeface="Montserrat Medium"/>
              </a:rPr>
              <a:t>Acsucyl</a:t>
            </a:r>
            <a:r>
              <a:rPr lang="es-ES" sz="3600" b="1">
                <a:solidFill>
                  <a:schemeClr val="bg1"/>
                </a:solidFill>
                <a:latin typeface="Montserrat Medium"/>
              </a:rPr>
              <a:t>) en septiembre 2025.</a:t>
            </a:r>
          </a:p>
          <a:p>
            <a:pPr marL="514350" indent="-514350">
              <a:buAutoNum type="arabicPeriod"/>
            </a:pPr>
            <a:r>
              <a:rPr lang="es-ES" sz="3600" b="1">
                <a:solidFill>
                  <a:schemeClr val="bg1"/>
                </a:solidFill>
                <a:latin typeface="Montserrat Medium"/>
              </a:rPr>
              <a:t>Licitación de proyecto de obra para la adaptación del Hospital Divino Valles a las necesidades docentes del Grado.</a:t>
            </a:r>
          </a:p>
        </p:txBody>
      </p:sp>
    </p:spTree>
    <p:extLst>
      <p:ext uri="{BB962C8B-B14F-4D97-AF65-F5344CB8AC3E}">
        <p14:creationId xmlns:p14="http://schemas.microsoft.com/office/powerpoint/2010/main" val="17102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20FEC-D653-D3FA-986D-E5D48E597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7460330-08A7-F3DE-A4C9-92C20613301F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3C971F-D495-C670-EF4C-58B60919B424}"/>
              </a:ext>
            </a:extLst>
          </p:cNvPr>
          <p:cNvSpPr txBox="1"/>
          <p:nvPr/>
        </p:nvSpPr>
        <p:spPr>
          <a:xfrm>
            <a:off x="781460" y="848572"/>
            <a:ext cx="9479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>
                <a:solidFill>
                  <a:srgbClr val="FFFF00"/>
                </a:solidFill>
                <a:latin typeface="Montserrat ExtraBold" panose="00000900000000000000" pitchFamily="2" charset="0"/>
              </a:rPr>
              <a:t>Ejes docentes de la titulación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5770E4C-E8A8-2033-CC18-5DF560A4DD1A}"/>
              </a:ext>
            </a:extLst>
          </p:cNvPr>
          <p:cNvSpPr txBox="1"/>
          <p:nvPr/>
        </p:nvSpPr>
        <p:spPr>
          <a:xfrm>
            <a:off x="781460" y="1764394"/>
            <a:ext cx="105352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Orientada a la Medicina del Futuro , la investigación biomédica y la Medicina de Precisión.</a:t>
            </a:r>
          </a:p>
          <a:p>
            <a:pPr marL="514350" indent="-514350">
              <a:buAutoNum type="arabicPeriod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Enfocada a la Medicina de Familia y Comunitaria, centrada en la persona.</a:t>
            </a:r>
          </a:p>
          <a:p>
            <a:pPr marL="514350" indent="-514350">
              <a:buAutoNum type="arabicPeriod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Alta carga de docencia práctica, tanto en los sistemas hospitalario y asistencial como en el Centro de Simulación Clínica.</a:t>
            </a:r>
          </a:p>
        </p:txBody>
      </p:sp>
    </p:spTree>
    <p:extLst>
      <p:ext uri="{BB962C8B-B14F-4D97-AF65-F5344CB8AC3E}">
        <p14:creationId xmlns:p14="http://schemas.microsoft.com/office/powerpoint/2010/main" val="365015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1764394"/>
            <a:ext cx="10535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5. Seguimiento personalizado del alumnado.</a:t>
            </a:r>
          </a:p>
          <a:p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6. Proyecto integrado en el ámbito    asistencial e investigador público de Burgos y Castilla y León.</a:t>
            </a:r>
          </a:p>
        </p:txBody>
      </p:sp>
    </p:spTree>
    <p:extLst>
      <p:ext uri="{BB962C8B-B14F-4D97-AF65-F5344CB8AC3E}">
        <p14:creationId xmlns:p14="http://schemas.microsoft.com/office/powerpoint/2010/main" val="164426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781460" y="403956"/>
            <a:ext cx="9479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>
                <a:solidFill>
                  <a:schemeClr val="bg1"/>
                </a:solidFill>
                <a:latin typeface="Montserrat ExtraBold" panose="00000900000000000000" pitchFamily="2" charset="0"/>
              </a:rPr>
              <a:t>Figuras docentes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1180838"/>
            <a:ext cx="10535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ASOCIADO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r>
              <a:rPr lang="es-ES" sz="3600" b="1" i="1">
                <a:solidFill>
                  <a:schemeClr val="bg1"/>
                </a:solidFill>
                <a:latin typeface="Montserrat Medium" panose="00000600000000000000" pitchFamily="2" charset="0"/>
              </a:rPr>
              <a:t>Requisitos: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Experiencia profesional. No requiere título de doctor.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1AAF3B-FBA6-4104-884F-E402232121B4}"/>
              </a:ext>
            </a:extLst>
          </p:cNvPr>
          <p:cNvSpPr txBox="1"/>
          <p:nvPr/>
        </p:nvSpPr>
        <p:spPr>
          <a:xfrm>
            <a:off x="781460" y="2936755"/>
            <a:ext cx="10535288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AYUDANTE DOCTOR</a:t>
            </a:r>
            <a:r>
              <a:rPr lang="es-ES" sz="3600" b="1">
                <a:solidFill>
                  <a:srgbClr val="FFFF00"/>
                </a:solidFill>
                <a:latin typeface="Montserrat Medium" panose="00000600000000000000" pitchFamily="2" charset="0"/>
              </a:rPr>
              <a:t>.</a:t>
            </a:r>
          </a:p>
          <a:p>
            <a:r>
              <a:rPr lang="es-ES" sz="3600" b="1" i="1">
                <a:solidFill>
                  <a:schemeClr val="bg1"/>
                </a:solidFill>
                <a:latin typeface="Montserrat Medium" panose="00000600000000000000" pitchFamily="2" charset="0"/>
              </a:rPr>
              <a:t>Requisitos: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Se requiere título de doctor. No es necesaria acreditación, aunque es mérito preferente. </a:t>
            </a:r>
            <a:r>
              <a:rPr lang="es-ES" sz="3600" b="1" i="0" u="none" strike="noStrike">
                <a:solidFill>
                  <a:srgbClr val="FFFFFF"/>
                </a:solidFill>
                <a:effectLst/>
                <a:latin typeface="Montserrat Medium" panose="00000600000000000000" pitchFamily="2" charset="0"/>
              </a:rPr>
              <a:t>Máximo 6 años de contrato.</a:t>
            </a:r>
            <a:r>
              <a:rPr lang="es-ES" sz="3600" b="0" i="0">
                <a:solidFill>
                  <a:srgbClr val="000000"/>
                </a:solidFill>
                <a:effectLst/>
                <a:latin typeface="Montserrat Medium" panose="00000600000000000000" pitchFamily="2" charset="0"/>
              </a:rPr>
              <a:t>​</a:t>
            </a:r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2000" b="1" i="1">
                <a:solidFill>
                  <a:schemeClr val="bg1"/>
                </a:solidFill>
                <a:latin typeface="Montserrat Medium"/>
              </a:rPr>
              <a:t>Agencia evaluadora: </a:t>
            </a:r>
            <a:r>
              <a:rPr lang="es-ES" sz="2400" b="1">
                <a:solidFill>
                  <a:schemeClr val="bg1"/>
                </a:solidFill>
                <a:latin typeface="Montserrat Medium"/>
              </a:rPr>
              <a:t>Agencia de Calidad del Sistema Universitario de Castilla y León (</a:t>
            </a:r>
            <a:r>
              <a:rPr lang="es-ES" sz="2400" b="1" err="1">
                <a:solidFill>
                  <a:schemeClr val="bg1"/>
                </a:solidFill>
                <a:latin typeface="Montserrat Medium"/>
              </a:rPr>
              <a:t>Acsucyl</a:t>
            </a:r>
            <a:r>
              <a:rPr lang="es-ES" sz="2400" b="1">
                <a:solidFill>
                  <a:schemeClr val="bg1"/>
                </a:solidFill>
                <a:latin typeface="Montserrat Medium"/>
              </a:rPr>
              <a:t>)</a:t>
            </a:r>
            <a:endParaRPr lang="es-ES" sz="2400" b="1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5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606713"/>
            <a:ext cx="1053528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PERMANENTE LABORAL</a:t>
            </a:r>
            <a:r>
              <a:rPr lang="es-ES" sz="3600" b="1">
                <a:solidFill>
                  <a:srgbClr val="FFFF00"/>
                </a:solidFill>
                <a:latin typeface="Montserrat Medium" panose="00000600000000000000" pitchFamily="2" charset="0"/>
              </a:rPr>
              <a:t>.</a:t>
            </a:r>
          </a:p>
          <a:p>
            <a:r>
              <a:rPr lang="es-ES" sz="3600" b="1" i="1">
                <a:solidFill>
                  <a:schemeClr val="bg1"/>
                </a:solidFill>
                <a:latin typeface="Montserrat Medium" panose="00000600000000000000" pitchFamily="2" charset="0"/>
              </a:rPr>
              <a:t>Requisitos: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Se requiere título de doctor y acreditación.</a:t>
            </a: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2400" b="1" i="1">
                <a:solidFill>
                  <a:schemeClr val="bg1"/>
                </a:solidFill>
                <a:latin typeface="Montserrat Medium"/>
              </a:rPr>
              <a:t>Agencias evaluadoras: </a:t>
            </a:r>
            <a:r>
              <a:rPr lang="es-ES" sz="2400" b="1" err="1">
                <a:solidFill>
                  <a:schemeClr val="bg1"/>
                </a:solidFill>
                <a:latin typeface="Montserrat Medium"/>
              </a:rPr>
              <a:t>Acsucyl</a:t>
            </a:r>
            <a:r>
              <a:rPr lang="es-ES" sz="2400" b="1">
                <a:solidFill>
                  <a:schemeClr val="bg1"/>
                </a:solidFill>
                <a:latin typeface="Montserrat Medium"/>
              </a:rPr>
              <a:t> y Agencia Nacional de Evaluación de la Calidad y Acreditación (ANECA).</a:t>
            </a:r>
          </a:p>
        </p:txBody>
      </p:sp>
    </p:spTree>
    <p:extLst>
      <p:ext uri="{BB962C8B-B14F-4D97-AF65-F5344CB8AC3E}">
        <p14:creationId xmlns:p14="http://schemas.microsoft.com/office/powerpoint/2010/main" val="359048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606713"/>
            <a:ext cx="10535288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TITULAR DE UNIVERSIDAD</a:t>
            </a:r>
            <a:r>
              <a:rPr lang="es-ES" sz="3600" b="1">
                <a:solidFill>
                  <a:srgbClr val="FFFF00"/>
                </a:solidFill>
                <a:latin typeface="Montserrat Medium" panose="00000600000000000000" pitchFamily="2" charset="0"/>
              </a:rPr>
              <a:t>.</a:t>
            </a:r>
          </a:p>
          <a:p>
            <a:r>
              <a:rPr lang="es-ES" sz="3600" b="1" i="1">
                <a:solidFill>
                  <a:schemeClr val="bg1"/>
                </a:solidFill>
                <a:latin typeface="Montserrat Medium" panose="00000600000000000000" pitchFamily="2" charset="0"/>
              </a:rPr>
              <a:t>Requisitos: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Se requiere título de doctor y acreditación a PTUN.</a:t>
            </a: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2400" b="1" i="1">
                <a:solidFill>
                  <a:schemeClr val="bg1"/>
                </a:solidFill>
                <a:latin typeface="Montserrat Medium"/>
              </a:rPr>
              <a:t>Agencia evaluadora: </a:t>
            </a:r>
            <a:r>
              <a:rPr lang="es-ES" sz="2400" b="1">
                <a:solidFill>
                  <a:schemeClr val="bg1"/>
                </a:solidFill>
                <a:latin typeface="Montserrat Medium"/>
              </a:rPr>
              <a:t>ANECA.</a:t>
            </a: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Vinculado (</a:t>
            </a:r>
            <a:r>
              <a:rPr lang="es-ES" sz="3600" b="1" err="1">
                <a:solidFill>
                  <a:schemeClr val="bg1"/>
                </a:solidFill>
                <a:latin typeface="Montserrat Medium" panose="00000600000000000000" pitchFamily="2" charset="0"/>
              </a:rPr>
              <a:t>Sacyl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) / No vinculado</a:t>
            </a:r>
          </a:p>
        </p:txBody>
      </p:sp>
    </p:spTree>
    <p:extLst>
      <p:ext uri="{BB962C8B-B14F-4D97-AF65-F5344CB8AC3E}">
        <p14:creationId xmlns:p14="http://schemas.microsoft.com/office/powerpoint/2010/main" val="279905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606713"/>
            <a:ext cx="10535288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CATEDRÁTICO DE UNIVERSIDAD</a:t>
            </a:r>
            <a:r>
              <a:rPr lang="es-ES" sz="3600" b="1">
                <a:solidFill>
                  <a:srgbClr val="FFFF00"/>
                </a:solidFill>
                <a:latin typeface="Montserrat Medium" panose="00000600000000000000" pitchFamily="2" charset="0"/>
              </a:rPr>
              <a:t>.</a:t>
            </a:r>
          </a:p>
          <a:p>
            <a:r>
              <a:rPr lang="es-ES" sz="3600" b="1" i="1">
                <a:solidFill>
                  <a:schemeClr val="bg1"/>
                </a:solidFill>
                <a:latin typeface="Montserrat Medium" panose="00000600000000000000" pitchFamily="2" charset="0"/>
              </a:rPr>
              <a:t>Requisitos: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 Se requiere título de doctor y acreditación a CAUN.</a:t>
            </a: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2400" b="1" i="1">
                <a:solidFill>
                  <a:schemeClr val="bg1"/>
                </a:solidFill>
                <a:latin typeface="Montserrat Medium"/>
              </a:rPr>
              <a:t>Agencia evaluadora: </a:t>
            </a:r>
            <a:r>
              <a:rPr lang="es-ES" sz="2400" b="1">
                <a:solidFill>
                  <a:schemeClr val="bg1"/>
                </a:solidFill>
                <a:latin typeface="Montserrat Medium"/>
              </a:rPr>
              <a:t>ANECA.</a:t>
            </a:r>
          </a:p>
          <a:p>
            <a:endParaRPr lang="es-ES" sz="3600" b="1">
              <a:solidFill>
                <a:schemeClr val="bg1"/>
              </a:solidFill>
              <a:latin typeface="Montserrat Medium" panose="00000600000000000000" pitchFamily="2" charset="0"/>
            </a:endParaRPr>
          </a:p>
          <a:p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Vinculado (</a:t>
            </a:r>
            <a:r>
              <a:rPr lang="es-ES" sz="3600" b="1" err="1">
                <a:solidFill>
                  <a:schemeClr val="bg1"/>
                </a:solidFill>
                <a:latin typeface="Montserrat Medium" panose="00000600000000000000" pitchFamily="2" charset="0"/>
              </a:rPr>
              <a:t>Sacyl</a:t>
            </a: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) / No vinculado</a:t>
            </a:r>
          </a:p>
        </p:txBody>
      </p:sp>
    </p:spTree>
    <p:extLst>
      <p:ext uri="{BB962C8B-B14F-4D97-AF65-F5344CB8AC3E}">
        <p14:creationId xmlns:p14="http://schemas.microsoft.com/office/powerpoint/2010/main" val="630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C36F7A5-EDDE-4689-8A27-BA6F86A6D0D0}"/>
              </a:ext>
            </a:extLst>
          </p:cNvPr>
          <p:cNvSpPr/>
          <p:nvPr/>
        </p:nvSpPr>
        <p:spPr>
          <a:xfrm>
            <a:off x="158620" y="186612"/>
            <a:ext cx="11840547" cy="651276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8595A8C-A0DA-4CC5-844E-2C40DEE33493}"/>
              </a:ext>
            </a:extLst>
          </p:cNvPr>
          <p:cNvSpPr txBox="1"/>
          <p:nvPr/>
        </p:nvSpPr>
        <p:spPr>
          <a:xfrm>
            <a:off x="781460" y="403956"/>
            <a:ext cx="9479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>
                <a:solidFill>
                  <a:schemeClr val="bg1"/>
                </a:solidFill>
                <a:latin typeface="Montserrat ExtraBold" panose="00000900000000000000" pitchFamily="2" charset="0"/>
              </a:rPr>
              <a:t>Retribuciones </a:t>
            </a:r>
            <a:r>
              <a:rPr lang="es-ES" sz="2400" b="1">
                <a:solidFill>
                  <a:schemeClr val="bg1"/>
                </a:solidFill>
                <a:latin typeface="Montserrat Medium" panose="00000600000000000000" pitchFamily="2" charset="0"/>
              </a:rPr>
              <a:t>(tablas salariales 2024)</a:t>
            </a:r>
            <a:endParaRPr lang="es-ES" sz="240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CD92B-12E2-46E7-816A-2ED1FB88A749}"/>
              </a:ext>
            </a:extLst>
          </p:cNvPr>
          <p:cNvSpPr txBox="1"/>
          <p:nvPr/>
        </p:nvSpPr>
        <p:spPr>
          <a:xfrm>
            <a:off x="781460" y="1180838"/>
            <a:ext cx="10535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PROFESOR ASOCIADO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3+3: 5.017,29 anuales + complementos. 90 horas lectivas/año.</a:t>
            </a: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4+4: 6.687,85 anuales + complementos. 120 horas lectivas/año.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355C43-F29B-4879-8F5C-09DF7F008358}"/>
              </a:ext>
            </a:extLst>
          </p:cNvPr>
          <p:cNvSpPr txBox="1"/>
          <p:nvPr/>
        </p:nvSpPr>
        <p:spPr>
          <a:xfrm>
            <a:off x="781460" y="4258228"/>
            <a:ext cx="10535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>
                <a:solidFill>
                  <a:srgbClr val="FFFF00"/>
                </a:solidFill>
                <a:latin typeface="Montserrat SemiBold" panose="00000700000000000000" pitchFamily="2" charset="0"/>
              </a:rPr>
              <a:t>AYUDANTE DOCTOR</a:t>
            </a:r>
            <a:endParaRPr lang="es-ES" sz="3600" b="1">
              <a:solidFill>
                <a:srgbClr val="FFFF00"/>
              </a:solidFill>
              <a:latin typeface="Montserrat Medium" panose="00000600000000000000" pitchFamily="2" charset="0"/>
            </a:endParaRPr>
          </a:p>
          <a:p>
            <a:pPr marL="571500" indent="-571500">
              <a:buFontTx/>
              <a:buChar char="-"/>
            </a:pPr>
            <a:r>
              <a:rPr lang="es-ES" sz="3600" b="1">
                <a:solidFill>
                  <a:schemeClr val="bg1"/>
                </a:solidFill>
                <a:latin typeface="Montserrat Medium" panose="00000600000000000000" pitchFamily="2" charset="0"/>
              </a:rPr>
              <a:t>31.063,49 + complementos.</a:t>
            </a:r>
          </a:p>
        </p:txBody>
      </p:sp>
    </p:spTree>
    <p:extLst>
      <p:ext uri="{BB962C8B-B14F-4D97-AF65-F5344CB8AC3E}">
        <p14:creationId xmlns:p14="http://schemas.microsoft.com/office/powerpoint/2010/main" val="3484756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8F501865794714E8AFF6AD78625D238" ma:contentTypeVersion="11" ma:contentTypeDescription="Crear nuevo documento." ma:contentTypeScope="" ma:versionID="d6d1df15485af2fc9f4f77736ae79e27">
  <xsd:schema xmlns:xsd="http://www.w3.org/2001/XMLSchema" xmlns:xs="http://www.w3.org/2001/XMLSchema" xmlns:p="http://schemas.microsoft.com/office/2006/metadata/properties" xmlns:ns2="3558487a-8359-4774-950a-15e03dff9941" xmlns:ns3="99adf84b-b14b-40a9-b6d3-2fcbec9ef5d7" targetNamespace="http://schemas.microsoft.com/office/2006/metadata/properties" ma:root="true" ma:fieldsID="0c0dc5c88b9e15e40689df2a39f5fd9d" ns2:_="" ns3:_="">
    <xsd:import namespace="3558487a-8359-4774-950a-15e03dff9941"/>
    <xsd:import namespace="99adf84b-b14b-40a9-b6d3-2fcbec9ef5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8487a-8359-4774-950a-15e03dff99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6b43f16c-adef-44d5-aa1b-05123282da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df84b-b14b-40a9-b6d3-2fcbec9ef5d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c7bcc10-2572-4253-9917-e39115c87e40}" ma:internalName="TaxCatchAll" ma:showField="CatchAllData" ma:web="99adf84b-b14b-40a9-b6d3-2fcbec9ef5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58487a-8359-4774-950a-15e03dff9941">
      <Terms xmlns="http://schemas.microsoft.com/office/infopath/2007/PartnerControls"/>
    </lcf76f155ced4ddcb4097134ff3c332f>
    <TaxCatchAll xmlns="99adf84b-b14b-40a9-b6d3-2fcbec9ef5d7" xsi:nil="true"/>
  </documentManagement>
</p:properties>
</file>

<file path=customXml/itemProps1.xml><?xml version="1.0" encoding="utf-8"?>
<ds:datastoreItem xmlns:ds="http://schemas.openxmlformats.org/officeDocument/2006/customXml" ds:itemID="{E543C1A3-C1F4-48CC-9058-B11DA9E5E3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AE141C-5B76-421D-87A5-63D5CF4C65D1}">
  <ds:schemaRefs>
    <ds:schemaRef ds:uri="3558487a-8359-4774-950a-15e03dff9941"/>
    <ds:schemaRef ds:uri="99adf84b-b14b-40a9-b6d3-2fcbec9ef5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331F4CC-88D0-4DAE-9C20-1B1733332627}">
  <ds:schemaRefs>
    <ds:schemaRef ds:uri="3558487a-8359-4774-950a-15e03dff9941"/>
    <ds:schemaRef ds:uri="99adf84b-b14b-40a9-b6d3-2fcbec9ef5d7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Macintosh PowerPoint</Application>
  <PresentationFormat>Panorámica</PresentationFormat>
  <Paragraphs>73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Montserrat ExtraBold</vt:lpstr>
      <vt:lpstr>Montserrat Medium</vt:lpstr>
      <vt:lpstr>Montserrat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JOSE HIDALGO GARCIA</dc:creator>
  <cp:lastModifiedBy>JOSÉ MIGUEL GARCÍA PÉREZ</cp:lastModifiedBy>
  <cp:revision>1</cp:revision>
  <dcterms:created xsi:type="dcterms:W3CDTF">2024-10-28T07:26:59Z</dcterms:created>
  <dcterms:modified xsi:type="dcterms:W3CDTF">2025-06-04T12:51:38Z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0x010100A8F501865794714E8AFF6AD78625D238</vt:lpwstr>
  </property>
  <property fmtid="{D5CDD505-2E9C-101B-9397-08002B2CF9AE}" pid="3" name="MediaServiceImageTags">
    <vt:lpwstr/>
  </property>
</Properties>
</file>